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_rels/slideMaster1.xml.rels" ContentType="application/vnd.openxmlformats-package.relationships+xml"/>
  <Override PartName="/ppt/theme/theme1.xml" ContentType="application/vnd.openxmlformats-officedocument.them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_rels/slideLayout1.xml.rels" ContentType="application/vnd.openxmlformats-package.relationships+xml"/>
  <Override PartName="/ppt/slideLayouts/_rels/slideLayout2.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5.xml.rels" ContentType="application/vnd.openxmlformats-package.relationships+xml"/>
  <Override PartName="/ppt/slideLayouts/_rels/slideLayout6.xml.rels" ContentType="application/vnd.openxmlformats-package.relationships+xml"/>
  <Override PartName="/ppt/slideLayouts/_rels/slideLayout7.xml.rels" ContentType="application/vnd.openxmlformats-package.relationships+xml"/>
  <Override PartName="/ppt/slideLayouts/_rels/slideLayout8.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_rels/slide1.xml.rels" ContentType="application/vnd.openxmlformats-package.relationships+xml"/>
  <Override PartName="/ppt/presProps.xml" ContentType="application/vnd.openxmlformats-officedocument.presentationml.presProps+xml"/>
  <Override PartName="/ppt/media/image1.jpeg" ContentType="image/jpeg"/>
  <Override PartName="/ppt/media/image2.png" ContentType="image/png"/>
  <Override PartName="/ppt/media/image4.jpeg" ContentType="image/jpeg"/>
  <Override PartName="/ppt/media/image3.jpeg" ContentType="image/jpeg"/>
  <Override PartName="/ppt/media/image5.jpeg" ContentType="image/jpeg"/>
  <Override PartName="/ppt/media/image6.jpeg" ContentType="image/jpeg"/>
  <Override PartName="/ppt/media/image7.jpeg" ContentType="image/jpeg"/>
  <Override PartName="/ppt/media/image8.jpeg" ContentType="image/jpeg"/>
  <Override PartName="/ppt/media/image9.jpeg" ContentType="image/jpeg"/>
  <Override PartName="/ppt/media/image10.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Lst>
  <p:sldIdLst>
    <p:sldId id="256" r:id="rId3"/>
  </p:sldIdLst>
  <p:sldSz cx="9144000" cy="5148263"/>
  <p:notesSz cx="7772400" cy="10058400"/>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 Target="slides/slide1.xml"/><Relationship Id="rId4" Type="http://schemas.openxmlformats.org/officeDocument/2006/relationships/presProps" Target="presProps.xml"/>
</Relationships>
</file>

<file path=ppt/media/image1.jpeg>
</file>

<file path=ppt/media/image10.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
        <p:nvSpPr>
          <p:cNvPr id="3" name="PlaceHolder 2"/>
          <p:cNvSpPr>
            <a:spLocks noGrp="1"/>
          </p:cNvSpPr>
          <p:nvPr>
            <p:ph type="sldNum" idx="2"/>
          </p:nvPr>
        </p:nvSpPr>
        <p:spPr/>
        <p:txBody>
          <a:bodyPr/>
          <a:p>
            <a:fld id="{4C773D08-461B-4DC3-9B61-A101F42839FC}" type="slidenum">
              <a:t>&lt;#&gt;</a:t>
            </a:fld>
          </a:p>
        </p:txBody>
      </p:sp>
      <p:sp>
        <p:nvSpPr>
          <p:cNvPr id="4" name="PlaceHolder 3"/>
          <p:cNvSpPr>
            <a:spLocks noGrp="1"/>
          </p:cNvSpPr>
          <p:nvPr>
            <p:ph type="dt" idx="3"/>
          </p:nvPr>
        </p:nvSpPr>
        <p:spPr/>
        <p:txBody>
          <a:bodyPr/>
          <a:p>
            <a:r>
              <a:rPr lang="en-US"/>
              <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7" name="PlaceHolder 2"/>
          <p:cNvSpPr>
            <a:spLocks noGrp="1"/>
          </p:cNvSpPr>
          <p:nvPr>
            <p:ph/>
          </p:nvPr>
        </p:nvSpPr>
        <p:spPr>
          <a:xfrm>
            <a:off x="457200" y="1204560"/>
            <a:ext cx="8228880" cy="1423800"/>
          </a:xfrm>
          <a:prstGeom prst="rect">
            <a:avLst/>
          </a:prstGeom>
          <a:noFill/>
          <a:ln w="0">
            <a:noFill/>
          </a:ln>
        </p:spPr>
        <p:txBody>
          <a:bodyPr lIns="0" rIns="0" tIns="0" bIns="0" anchor="t">
            <a:normAutofit/>
          </a:bodyPr>
          <a:p>
            <a:endParaRPr b="0" lang="en-US" sz="3200" spc="-1" strike="noStrike">
              <a:latin typeface="Arial"/>
            </a:endParaRPr>
          </a:p>
        </p:txBody>
      </p:sp>
      <p:sp>
        <p:nvSpPr>
          <p:cNvPr id="28" name="PlaceHolder 3"/>
          <p:cNvSpPr>
            <a:spLocks noGrp="1"/>
          </p:cNvSpPr>
          <p:nvPr>
            <p:ph/>
          </p:nvPr>
        </p:nvSpPr>
        <p:spPr>
          <a:xfrm>
            <a:off x="457200" y="2764080"/>
            <a:ext cx="8228880" cy="142380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CAD1DA94-D41C-42CC-8DD3-8CEB768A1F18}"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0" name="PlaceHolder 2"/>
          <p:cNvSpPr>
            <a:spLocks noGrp="1"/>
          </p:cNvSpPr>
          <p:nvPr>
            <p:ph/>
          </p:nvPr>
        </p:nvSpPr>
        <p:spPr>
          <a:xfrm>
            <a:off x="457200" y="120456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31" name="PlaceHolder 3"/>
          <p:cNvSpPr>
            <a:spLocks noGrp="1"/>
          </p:cNvSpPr>
          <p:nvPr>
            <p:ph/>
          </p:nvPr>
        </p:nvSpPr>
        <p:spPr>
          <a:xfrm>
            <a:off x="4673880" y="120456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32" name="PlaceHolder 4"/>
          <p:cNvSpPr>
            <a:spLocks noGrp="1"/>
          </p:cNvSpPr>
          <p:nvPr>
            <p:ph/>
          </p:nvPr>
        </p:nvSpPr>
        <p:spPr>
          <a:xfrm>
            <a:off x="457200" y="276408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33" name="PlaceHolder 5"/>
          <p:cNvSpPr>
            <a:spLocks noGrp="1"/>
          </p:cNvSpPr>
          <p:nvPr>
            <p:ph/>
          </p:nvPr>
        </p:nvSpPr>
        <p:spPr>
          <a:xfrm>
            <a:off x="4673880" y="276408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7" name="PlaceHolder 6"/>
          <p:cNvSpPr>
            <a:spLocks noGrp="1"/>
          </p:cNvSpPr>
          <p:nvPr>
            <p:ph type="ftr" idx="1"/>
          </p:nvPr>
        </p:nvSpPr>
        <p:spPr/>
        <p:txBody>
          <a:bodyPr/>
          <a:p>
            <a:r>
              <a:t>Footer</a:t>
            </a:r>
          </a:p>
        </p:txBody>
      </p:sp>
      <p:sp>
        <p:nvSpPr>
          <p:cNvPr id="8" name="PlaceHolder 7"/>
          <p:cNvSpPr>
            <a:spLocks noGrp="1"/>
          </p:cNvSpPr>
          <p:nvPr>
            <p:ph type="sldNum" idx="2"/>
          </p:nvPr>
        </p:nvSpPr>
        <p:spPr/>
        <p:txBody>
          <a:bodyPr/>
          <a:p>
            <a:fld id="{F8D43822-A5D8-405D-A073-0E366FB887D8}" type="slidenum">
              <a:t>&lt;#&gt;</a:t>
            </a:fld>
          </a:p>
        </p:txBody>
      </p:sp>
      <p:sp>
        <p:nvSpPr>
          <p:cNvPr id="9" name="PlaceHolder 8"/>
          <p:cNvSpPr>
            <a:spLocks noGrp="1"/>
          </p:cNvSpPr>
          <p:nvPr>
            <p:ph type="dt" idx="3"/>
          </p:nvPr>
        </p:nvSpPr>
        <p:spPr/>
        <p:txBody>
          <a:bodyPr/>
          <a:p>
            <a:r>
              <a:rPr lang="en-US"/>
              <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5" name="PlaceHolder 2"/>
          <p:cNvSpPr>
            <a:spLocks noGrp="1"/>
          </p:cNvSpPr>
          <p:nvPr>
            <p:ph/>
          </p:nvPr>
        </p:nvSpPr>
        <p:spPr>
          <a:xfrm>
            <a:off x="457200" y="1204560"/>
            <a:ext cx="2649600" cy="1423800"/>
          </a:xfrm>
          <a:prstGeom prst="rect">
            <a:avLst/>
          </a:prstGeom>
          <a:noFill/>
          <a:ln w="0">
            <a:noFill/>
          </a:ln>
        </p:spPr>
        <p:txBody>
          <a:bodyPr lIns="0" rIns="0" tIns="0" bIns="0" anchor="t">
            <a:normAutofit/>
          </a:bodyPr>
          <a:p>
            <a:endParaRPr b="0" lang="en-US" sz="3200" spc="-1" strike="noStrike">
              <a:latin typeface="Arial"/>
            </a:endParaRPr>
          </a:p>
        </p:txBody>
      </p:sp>
      <p:sp>
        <p:nvSpPr>
          <p:cNvPr id="36" name="PlaceHolder 3"/>
          <p:cNvSpPr>
            <a:spLocks noGrp="1"/>
          </p:cNvSpPr>
          <p:nvPr>
            <p:ph/>
          </p:nvPr>
        </p:nvSpPr>
        <p:spPr>
          <a:xfrm>
            <a:off x="3239640" y="1204560"/>
            <a:ext cx="2649600" cy="1423800"/>
          </a:xfrm>
          <a:prstGeom prst="rect">
            <a:avLst/>
          </a:prstGeom>
          <a:noFill/>
          <a:ln w="0">
            <a:noFill/>
          </a:ln>
        </p:spPr>
        <p:txBody>
          <a:bodyPr lIns="0" rIns="0" tIns="0" bIns="0" anchor="t">
            <a:normAutofit/>
          </a:bodyPr>
          <a:p>
            <a:endParaRPr b="0" lang="en-US" sz="3200" spc="-1" strike="noStrike">
              <a:latin typeface="Arial"/>
            </a:endParaRPr>
          </a:p>
        </p:txBody>
      </p:sp>
      <p:sp>
        <p:nvSpPr>
          <p:cNvPr id="37" name="PlaceHolder 4"/>
          <p:cNvSpPr>
            <a:spLocks noGrp="1"/>
          </p:cNvSpPr>
          <p:nvPr>
            <p:ph/>
          </p:nvPr>
        </p:nvSpPr>
        <p:spPr>
          <a:xfrm>
            <a:off x="6022080" y="1204560"/>
            <a:ext cx="2649600" cy="1423800"/>
          </a:xfrm>
          <a:prstGeom prst="rect">
            <a:avLst/>
          </a:prstGeom>
          <a:noFill/>
          <a:ln w="0">
            <a:noFill/>
          </a:ln>
        </p:spPr>
        <p:txBody>
          <a:bodyPr lIns="0" rIns="0" tIns="0" bIns="0" anchor="t">
            <a:normAutofit/>
          </a:bodyPr>
          <a:p>
            <a:endParaRPr b="0" lang="en-US" sz="3200" spc="-1" strike="noStrike">
              <a:latin typeface="Arial"/>
            </a:endParaRPr>
          </a:p>
        </p:txBody>
      </p:sp>
      <p:sp>
        <p:nvSpPr>
          <p:cNvPr id="38" name="PlaceHolder 5"/>
          <p:cNvSpPr>
            <a:spLocks noGrp="1"/>
          </p:cNvSpPr>
          <p:nvPr>
            <p:ph/>
          </p:nvPr>
        </p:nvSpPr>
        <p:spPr>
          <a:xfrm>
            <a:off x="457200" y="2764080"/>
            <a:ext cx="2649600" cy="1423800"/>
          </a:xfrm>
          <a:prstGeom prst="rect">
            <a:avLst/>
          </a:prstGeom>
          <a:noFill/>
          <a:ln w="0">
            <a:noFill/>
          </a:ln>
        </p:spPr>
        <p:txBody>
          <a:bodyPr lIns="0" rIns="0" tIns="0" bIns="0" anchor="t">
            <a:normAutofit/>
          </a:bodyPr>
          <a:p>
            <a:endParaRPr b="0" lang="en-US" sz="3200" spc="-1" strike="noStrike">
              <a:latin typeface="Arial"/>
            </a:endParaRPr>
          </a:p>
        </p:txBody>
      </p:sp>
      <p:sp>
        <p:nvSpPr>
          <p:cNvPr id="39" name="PlaceHolder 6"/>
          <p:cNvSpPr>
            <a:spLocks noGrp="1"/>
          </p:cNvSpPr>
          <p:nvPr>
            <p:ph/>
          </p:nvPr>
        </p:nvSpPr>
        <p:spPr>
          <a:xfrm>
            <a:off x="3239640" y="2764080"/>
            <a:ext cx="2649600" cy="1423800"/>
          </a:xfrm>
          <a:prstGeom prst="rect">
            <a:avLst/>
          </a:prstGeom>
          <a:noFill/>
          <a:ln w="0">
            <a:noFill/>
          </a:ln>
        </p:spPr>
        <p:txBody>
          <a:bodyPr lIns="0" rIns="0" tIns="0" bIns="0" anchor="t">
            <a:normAutofit/>
          </a:bodyPr>
          <a:p>
            <a:endParaRPr b="0" lang="en-US" sz="3200" spc="-1" strike="noStrike">
              <a:latin typeface="Arial"/>
            </a:endParaRPr>
          </a:p>
        </p:txBody>
      </p:sp>
      <p:sp>
        <p:nvSpPr>
          <p:cNvPr id="40" name="PlaceHolder 7"/>
          <p:cNvSpPr>
            <a:spLocks noGrp="1"/>
          </p:cNvSpPr>
          <p:nvPr>
            <p:ph/>
          </p:nvPr>
        </p:nvSpPr>
        <p:spPr>
          <a:xfrm>
            <a:off x="6022080" y="2764080"/>
            <a:ext cx="2649600" cy="1423800"/>
          </a:xfrm>
          <a:prstGeom prst="rect">
            <a:avLst/>
          </a:prstGeom>
          <a:noFill/>
          <a:ln w="0">
            <a:noFill/>
          </a:ln>
        </p:spPr>
        <p:txBody>
          <a:bodyPr lIns="0" rIns="0" tIns="0" bIns="0" anchor="t">
            <a:normAutofit/>
          </a:bodyPr>
          <a:p>
            <a:endParaRPr b="0" lang="en-US" sz="3200" spc="-1" strike="noStrike">
              <a:latin typeface="Arial"/>
            </a:endParaRPr>
          </a:p>
        </p:txBody>
      </p:sp>
      <p:sp>
        <p:nvSpPr>
          <p:cNvPr id="9" name="PlaceHolder 8"/>
          <p:cNvSpPr>
            <a:spLocks noGrp="1"/>
          </p:cNvSpPr>
          <p:nvPr>
            <p:ph type="ftr" idx="1"/>
          </p:nvPr>
        </p:nvSpPr>
        <p:spPr/>
        <p:txBody>
          <a:bodyPr/>
          <a:p>
            <a:r>
              <a:t>Footer</a:t>
            </a:r>
          </a:p>
        </p:txBody>
      </p:sp>
      <p:sp>
        <p:nvSpPr>
          <p:cNvPr id="10" name="PlaceHolder 9"/>
          <p:cNvSpPr>
            <a:spLocks noGrp="1"/>
          </p:cNvSpPr>
          <p:nvPr>
            <p:ph type="sldNum" idx="2"/>
          </p:nvPr>
        </p:nvSpPr>
        <p:spPr/>
        <p:txBody>
          <a:bodyPr/>
          <a:p>
            <a:fld id="{DA2AAFE4-778A-4605-8858-5E887E6F61D5}" type="slidenum">
              <a:t>&lt;#&gt;</a:t>
            </a:fld>
          </a:p>
        </p:txBody>
      </p:sp>
      <p:sp>
        <p:nvSpPr>
          <p:cNvPr id="11" name="PlaceHolder 10"/>
          <p:cNvSpPr>
            <a:spLocks noGrp="1"/>
          </p:cNvSpPr>
          <p:nvPr>
            <p:ph type="dt" idx="3"/>
          </p:nvPr>
        </p:nvSpPr>
        <p:spPr/>
        <p:txBody>
          <a:bodyPr/>
          <a:p>
            <a:r>
              <a:rPr lang="en-US"/>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6" name="PlaceHolder 2"/>
          <p:cNvSpPr>
            <a:spLocks noGrp="1"/>
          </p:cNvSpPr>
          <p:nvPr>
            <p:ph type="subTitle"/>
          </p:nvPr>
        </p:nvSpPr>
        <p:spPr>
          <a:xfrm>
            <a:off x="457200" y="1204560"/>
            <a:ext cx="8228880" cy="298512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20F8EC6E-6646-4492-93A4-3D47D8ED0AFB}"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8" name="PlaceHolder 2"/>
          <p:cNvSpPr>
            <a:spLocks noGrp="1"/>
          </p:cNvSpPr>
          <p:nvPr>
            <p:ph/>
          </p:nvPr>
        </p:nvSpPr>
        <p:spPr>
          <a:xfrm>
            <a:off x="457200" y="1204560"/>
            <a:ext cx="8228880" cy="2985120"/>
          </a:xfrm>
          <a:prstGeom prst="rect">
            <a:avLst/>
          </a:prstGeom>
          <a:noFill/>
          <a:ln w="0">
            <a:noFill/>
          </a:ln>
        </p:spPr>
        <p:txBody>
          <a:bodyPr lIns="0" rIns="0" tIns="0" bIns="0" anchor="t">
            <a:normAutofit/>
          </a:bodyPr>
          <a:p>
            <a:endParaRPr b="0" lang="en-US" sz="3200" spc="-1" strike="noStrike">
              <a:latin typeface="Arial"/>
            </a:endParaRPr>
          </a:p>
        </p:txBody>
      </p:sp>
      <p:sp>
        <p:nvSpPr>
          <p:cNvPr id="4" name="PlaceHolder 3"/>
          <p:cNvSpPr>
            <a:spLocks noGrp="1"/>
          </p:cNvSpPr>
          <p:nvPr>
            <p:ph type="ftr" idx="1"/>
          </p:nvPr>
        </p:nvSpPr>
        <p:spPr/>
        <p:txBody>
          <a:bodyPr/>
          <a:p>
            <a:r>
              <a:t>Footer</a:t>
            </a:r>
          </a:p>
        </p:txBody>
      </p:sp>
      <p:sp>
        <p:nvSpPr>
          <p:cNvPr id="5" name="PlaceHolder 4"/>
          <p:cNvSpPr>
            <a:spLocks noGrp="1"/>
          </p:cNvSpPr>
          <p:nvPr>
            <p:ph type="sldNum" idx="2"/>
          </p:nvPr>
        </p:nvSpPr>
        <p:spPr/>
        <p:txBody>
          <a:bodyPr/>
          <a:p>
            <a:fld id="{D851C9D0-6072-4C39-AD12-2C989AEA20B3}" type="slidenum">
              <a:t>&lt;#&gt;</a:t>
            </a:fld>
          </a:p>
        </p:txBody>
      </p:sp>
      <p:sp>
        <p:nvSpPr>
          <p:cNvPr id="6" name="PlaceHolder 5"/>
          <p:cNvSpPr>
            <a:spLocks noGrp="1"/>
          </p:cNvSpPr>
          <p:nvPr>
            <p:ph type="dt" idx="3"/>
          </p:nvPr>
        </p:nvSpPr>
        <p:spPr/>
        <p:txBody>
          <a:bodyPr/>
          <a:p>
            <a:r>
              <a:rPr lang="en-US"/>
              <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0" name="PlaceHolder 2"/>
          <p:cNvSpPr>
            <a:spLocks noGrp="1"/>
          </p:cNvSpPr>
          <p:nvPr>
            <p:ph/>
          </p:nvPr>
        </p:nvSpPr>
        <p:spPr>
          <a:xfrm>
            <a:off x="457200" y="1204560"/>
            <a:ext cx="4015440" cy="2985120"/>
          </a:xfrm>
          <a:prstGeom prst="rect">
            <a:avLst/>
          </a:prstGeom>
          <a:noFill/>
          <a:ln w="0">
            <a:noFill/>
          </a:ln>
        </p:spPr>
        <p:txBody>
          <a:bodyPr lIns="0" rIns="0" tIns="0" bIns="0" anchor="t">
            <a:normAutofit/>
          </a:bodyPr>
          <a:p>
            <a:endParaRPr b="0" lang="en-US" sz="3200" spc="-1" strike="noStrike">
              <a:latin typeface="Arial"/>
            </a:endParaRPr>
          </a:p>
        </p:txBody>
      </p:sp>
      <p:sp>
        <p:nvSpPr>
          <p:cNvPr id="11" name="PlaceHolder 3"/>
          <p:cNvSpPr>
            <a:spLocks noGrp="1"/>
          </p:cNvSpPr>
          <p:nvPr>
            <p:ph/>
          </p:nvPr>
        </p:nvSpPr>
        <p:spPr>
          <a:xfrm>
            <a:off x="4673880" y="1204560"/>
            <a:ext cx="4015440" cy="2985120"/>
          </a:xfrm>
          <a:prstGeom prst="rect">
            <a:avLst/>
          </a:prstGeom>
          <a:noFill/>
          <a:ln w="0">
            <a:noFill/>
          </a:ln>
        </p:spPr>
        <p:txBody>
          <a:bodyPr lIns="0" rIns="0" tIns="0" bIns="0" anchor="t">
            <a:normAutofit/>
          </a:bodyPr>
          <a:p>
            <a:endParaRPr b="0" lang="en-US" sz="3200" spc="-1" strike="noStrike">
              <a:latin typeface="Arial"/>
            </a:endParaRPr>
          </a:p>
        </p:txBody>
      </p:sp>
      <p:sp>
        <p:nvSpPr>
          <p:cNvPr id="5" name="PlaceHolder 4"/>
          <p:cNvSpPr>
            <a:spLocks noGrp="1"/>
          </p:cNvSpPr>
          <p:nvPr>
            <p:ph type="ftr" idx="1"/>
          </p:nvPr>
        </p:nvSpPr>
        <p:spPr/>
        <p:txBody>
          <a:bodyPr/>
          <a:p>
            <a:r>
              <a:t>Footer</a:t>
            </a:r>
          </a:p>
        </p:txBody>
      </p:sp>
      <p:sp>
        <p:nvSpPr>
          <p:cNvPr id="6" name="PlaceHolder 5"/>
          <p:cNvSpPr>
            <a:spLocks noGrp="1"/>
          </p:cNvSpPr>
          <p:nvPr>
            <p:ph type="sldNum" idx="2"/>
          </p:nvPr>
        </p:nvSpPr>
        <p:spPr/>
        <p:txBody>
          <a:bodyPr/>
          <a:p>
            <a:fld id="{70B56DDF-7C85-4432-BB16-99BB4ED23C88}" type="slidenum">
              <a:t>&lt;#&gt;</a:t>
            </a:fld>
          </a:p>
        </p:txBody>
      </p:sp>
      <p:sp>
        <p:nvSpPr>
          <p:cNvPr id="7" name="PlaceHolder 6"/>
          <p:cNvSpPr>
            <a:spLocks noGrp="1"/>
          </p:cNvSpPr>
          <p:nvPr>
            <p:ph type="dt" idx="3"/>
          </p:nvPr>
        </p:nvSpPr>
        <p:spPr/>
        <p:txBody>
          <a:bodyPr/>
          <a:p>
            <a:r>
              <a:rPr lang="en-US"/>
              <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229A060D-D0C8-4F68-93D1-B4FFE143DA16}"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85800" y="1598400"/>
            <a:ext cx="7771320" cy="5110920"/>
          </a:xfrm>
          <a:prstGeom prst="rect">
            <a:avLst/>
          </a:prstGeom>
          <a:noFill/>
          <a:ln w="0">
            <a:noFill/>
          </a:ln>
        </p:spPr>
        <p:txBody>
          <a:bodyPr lIns="0" rIns="0" tIns="0" bIns="0" anchor="ctr">
            <a:noAutofit/>
          </a:bodyPr>
          <a:p>
            <a:pPr algn="ctr">
              <a:buNone/>
            </a:pPr>
            <a:endParaRPr b="0" lang="en-US" sz="3200" spc="-1" strike="noStrike">
              <a:latin typeface="Arial"/>
            </a:endParaRPr>
          </a:p>
        </p:txBody>
      </p:sp>
      <p:sp>
        <p:nvSpPr>
          <p:cNvPr id="3" name="PlaceHolder 2"/>
          <p:cNvSpPr>
            <a:spLocks noGrp="1"/>
          </p:cNvSpPr>
          <p:nvPr>
            <p:ph type="ftr" idx="1"/>
          </p:nvPr>
        </p:nvSpPr>
        <p:spPr/>
        <p:txBody>
          <a:bodyPr/>
          <a:p>
            <a:r>
              <a:t>Footer</a:t>
            </a:r>
          </a:p>
        </p:txBody>
      </p:sp>
      <p:sp>
        <p:nvSpPr>
          <p:cNvPr id="4" name="PlaceHolder 3"/>
          <p:cNvSpPr>
            <a:spLocks noGrp="1"/>
          </p:cNvSpPr>
          <p:nvPr>
            <p:ph type="sldNum" idx="2"/>
          </p:nvPr>
        </p:nvSpPr>
        <p:spPr/>
        <p:txBody>
          <a:bodyPr/>
          <a:p>
            <a:fld id="{2E7386E1-D85C-4D52-AB23-B3E0C96C6CD8}" type="slidenum">
              <a:t>&lt;#&gt;</a:t>
            </a:fld>
          </a:p>
        </p:txBody>
      </p:sp>
      <p:sp>
        <p:nvSpPr>
          <p:cNvPr id="5" name="PlaceHolder 4"/>
          <p:cNvSpPr>
            <a:spLocks noGrp="1"/>
          </p:cNvSpPr>
          <p:nvPr>
            <p:ph type="dt" idx="3"/>
          </p:nvPr>
        </p:nvSpPr>
        <p:spPr/>
        <p:txBody>
          <a:bodyPr/>
          <a:p>
            <a:r>
              <a:rPr lang="en-US"/>
              <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5" name="PlaceHolder 2"/>
          <p:cNvSpPr>
            <a:spLocks noGrp="1"/>
          </p:cNvSpPr>
          <p:nvPr>
            <p:ph/>
          </p:nvPr>
        </p:nvSpPr>
        <p:spPr>
          <a:xfrm>
            <a:off x="457200" y="120456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16" name="PlaceHolder 3"/>
          <p:cNvSpPr>
            <a:spLocks noGrp="1"/>
          </p:cNvSpPr>
          <p:nvPr>
            <p:ph/>
          </p:nvPr>
        </p:nvSpPr>
        <p:spPr>
          <a:xfrm>
            <a:off x="4673880" y="1204560"/>
            <a:ext cx="4015440" cy="2985120"/>
          </a:xfrm>
          <a:prstGeom prst="rect">
            <a:avLst/>
          </a:prstGeom>
          <a:noFill/>
          <a:ln w="0">
            <a:noFill/>
          </a:ln>
        </p:spPr>
        <p:txBody>
          <a:bodyPr lIns="0" rIns="0" tIns="0" bIns="0" anchor="t">
            <a:normAutofit/>
          </a:bodyPr>
          <a:p>
            <a:endParaRPr b="0" lang="en-US" sz="3200" spc="-1" strike="noStrike">
              <a:latin typeface="Arial"/>
            </a:endParaRPr>
          </a:p>
        </p:txBody>
      </p:sp>
      <p:sp>
        <p:nvSpPr>
          <p:cNvPr id="17" name="PlaceHolder 4"/>
          <p:cNvSpPr>
            <a:spLocks noGrp="1"/>
          </p:cNvSpPr>
          <p:nvPr>
            <p:ph/>
          </p:nvPr>
        </p:nvSpPr>
        <p:spPr>
          <a:xfrm>
            <a:off x="457200" y="276408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2F8167B2-6A53-416E-8E43-655AEAB20762}"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19" name="PlaceHolder 2"/>
          <p:cNvSpPr>
            <a:spLocks noGrp="1"/>
          </p:cNvSpPr>
          <p:nvPr>
            <p:ph/>
          </p:nvPr>
        </p:nvSpPr>
        <p:spPr>
          <a:xfrm>
            <a:off x="457200" y="1204560"/>
            <a:ext cx="4015440" cy="2985120"/>
          </a:xfrm>
          <a:prstGeom prst="rect">
            <a:avLst/>
          </a:prstGeom>
          <a:noFill/>
          <a:ln w="0">
            <a:noFill/>
          </a:ln>
        </p:spPr>
        <p:txBody>
          <a:bodyPr lIns="0" rIns="0" tIns="0" bIns="0" anchor="t">
            <a:normAutofit/>
          </a:bodyPr>
          <a:p>
            <a:endParaRPr b="0" lang="en-US" sz="3200" spc="-1" strike="noStrike">
              <a:latin typeface="Arial"/>
            </a:endParaRPr>
          </a:p>
        </p:txBody>
      </p:sp>
      <p:sp>
        <p:nvSpPr>
          <p:cNvPr id="20" name="PlaceHolder 3"/>
          <p:cNvSpPr>
            <a:spLocks noGrp="1"/>
          </p:cNvSpPr>
          <p:nvPr>
            <p:ph/>
          </p:nvPr>
        </p:nvSpPr>
        <p:spPr>
          <a:xfrm>
            <a:off x="4673880" y="120456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21" name="PlaceHolder 4"/>
          <p:cNvSpPr>
            <a:spLocks noGrp="1"/>
          </p:cNvSpPr>
          <p:nvPr>
            <p:ph/>
          </p:nvPr>
        </p:nvSpPr>
        <p:spPr>
          <a:xfrm>
            <a:off x="4673880" y="276408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543C5796-39FA-474B-9CE7-7A49327F676A}" type="slidenum">
              <a:t>&lt;#&gt;</a:t>
            </a:fld>
          </a:p>
        </p:txBody>
      </p:sp>
      <p:sp>
        <p:nvSpPr>
          <p:cNvPr id="8" name="PlaceHolder 7"/>
          <p:cNvSpPr>
            <a:spLocks noGrp="1"/>
          </p:cNvSpPr>
          <p:nvPr>
            <p:ph type="dt" idx="3"/>
          </p:nvPr>
        </p:nvSpPr>
        <p:spPr/>
        <p:txBody>
          <a:bodyPr/>
          <a:p>
            <a:r>
              <a:rPr lang="en-US"/>
              <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pPr algn="ctr">
              <a:buNone/>
            </a:pPr>
            <a:endParaRPr b="0" lang="en-US" sz="4400" spc="-1" strike="noStrike">
              <a:latin typeface="Arial"/>
            </a:endParaRPr>
          </a:p>
        </p:txBody>
      </p:sp>
      <p:sp>
        <p:nvSpPr>
          <p:cNvPr id="23" name="PlaceHolder 2"/>
          <p:cNvSpPr>
            <a:spLocks noGrp="1"/>
          </p:cNvSpPr>
          <p:nvPr>
            <p:ph/>
          </p:nvPr>
        </p:nvSpPr>
        <p:spPr>
          <a:xfrm>
            <a:off x="457200" y="120456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24" name="PlaceHolder 3"/>
          <p:cNvSpPr>
            <a:spLocks noGrp="1"/>
          </p:cNvSpPr>
          <p:nvPr>
            <p:ph/>
          </p:nvPr>
        </p:nvSpPr>
        <p:spPr>
          <a:xfrm>
            <a:off x="4673880" y="1204560"/>
            <a:ext cx="4015440" cy="1423800"/>
          </a:xfrm>
          <a:prstGeom prst="rect">
            <a:avLst/>
          </a:prstGeom>
          <a:noFill/>
          <a:ln w="0">
            <a:noFill/>
          </a:ln>
        </p:spPr>
        <p:txBody>
          <a:bodyPr lIns="0" rIns="0" tIns="0" bIns="0" anchor="t">
            <a:normAutofit/>
          </a:bodyPr>
          <a:p>
            <a:endParaRPr b="0" lang="en-US" sz="3200" spc="-1" strike="noStrike">
              <a:latin typeface="Arial"/>
            </a:endParaRPr>
          </a:p>
        </p:txBody>
      </p:sp>
      <p:sp>
        <p:nvSpPr>
          <p:cNvPr id="25" name="PlaceHolder 4"/>
          <p:cNvSpPr>
            <a:spLocks noGrp="1"/>
          </p:cNvSpPr>
          <p:nvPr>
            <p:ph/>
          </p:nvPr>
        </p:nvSpPr>
        <p:spPr>
          <a:xfrm>
            <a:off x="457200" y="2764080"/>
            <a:ext cx="8228880" cy="1423800"/>
          </a:xfrm>
          <a:prstGeom prst="rect">
            <a:avLst/>
          </a:prstGeom>
          <a:noFill/>
          <a:ln w="0">
            <a:noFill/>
          </a:ln>
        </p:spPr>
        <p:txBody>
          <a:bodyPr lIns="0" rIns="0" tIns="0" bIns="0" anchor="t">
            <a:normAutofit/>
          </a:bodyPr>
          <a:p>
            <a:endParaRPr b="0" lang="en-US" sz="3200" spc="-1" strike="noStrike">
              <a:latin typeface="Arial"/>
            </a:endParaRPr>
          </a:p>
        </p:txBody>
      </p:sp>
      <p:sp>
        <p:nvSpPr>
          <p:cNvPr id="6" name="PlaceHolder 5"/>
          <p:cNvSpPr>
            <a:spLocks noGrp="1"/>
          </p:cNvSpPr>
          <p:nvPr>
            <p:ph type="ftr" idx="1"/>
          </p:nvPr>
        </p:nvSpPr>
        <p:spPr/>
        <p:txBody>
          <a:bodyPr/>
          <a:p>
            <a:r>
              <a:t>Footer</a:t>
            </a:r>
          </a:p>
        </p:txBody>
      </p:sp>
      <p:sp>
        <p:nvSpPr>
          <p:cNvPr id="7" name="PlaceHolder 6"/>
          <p:cNvSpPr>
            <a:spLocks noGrp="1"/>
          </p:cNvSpPr>
          <p:nvPr>
            <p:ph type="sldNum" idx="2"/>
          </p:nvPr>
        </p:nvSpPr>
        <p:spPr/>
        <p:txBody>
          <a:bodyPr/>
          <a:p>
            <a:fld id="{14E8AC77-5431-4C18-8F7A-CAD038B2EC86}" type="slidenum">
              <a:t>&lt;#&gt;</a:t>
            </a:fld>
          </a:p>
        </p:txBody>
      </p:sp>
      <p:sp>
        <p:nvSpPr>
          <p:cNvPr id="8" name="PlaceHolder 7"/>
          <p:cNvSpPr>
            <a:spLocks noGrp="1"/>
          </p:cNvSpPr>
          <p:nvPr>
            <p:ph type="dt" idx="3"/>
          </p:nvPr>
        </p:nvSpPr>
        <p:spPr/>
        <p:txBody>
          <a:bodyPr/>
          <a:p>
            <a:r>
              <a:rPr lang="en-US"/>
              <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eeece1"/>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685800" y="1598400"/>
            <a:ext cx="7771320" cy="1102320"/>
          </a:xfrm>
          <a:prstGeom prst="rect">
            <a:avLst/>
          </a:prstGeom>
          <a:noFill/>
          <a:ln w="0">
            <a:noFill/>
          </a:ln>
        </p:spPr>
        <p:txBody>
          <a:bodyPr lIns="0" rIns="0" tIns="0" bIns="0" anchor="ctr">
            <a:noAutofit/>
          </a:bodyPr>
          <a:p>
            <a:r>
              <a:rPr b="0" lang="en-US" sz="1800" spc="-1" strike="noStrike">
                <a:latin typeface="Arial"/>
              </a:rPr>
              <a:t>Click to edit the title text format</a:t>
            </a:r>
            <a:endParaRPr b="0" lang="en-US" sz="1800" spc="-1" strike="noStrike">
              <a:latin typeface="Arial"/>
            </a:endParaRPr>
          </a:p>
        </p:txBody>
      </p:sp>
      <p:sp>
        <p:nvSpPr>
          <p:cNvPr id="1" name="PlaceHolder 2"/>
          <p:cNvSpPr>
            <a:spLocks noGrp="1"/>
          </p:cNvSpPr>
          <p:nvPr>
            <p:ph type="body"/>
          </p:nvPr>
        </p:nvSpPr>
        <p:spPr>
          <a:xfrm>
            <a:off x="457200" y="1204560"/>
            <a:ext cx="8228880" cy="298512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en-US" sz="1800" spc="-1" strike="noStrike">
                <a:latin typeface="Arial"/>
              </a:rPr>
              <a:t>Click to edit the outline text format</a:t>
            </a:r>
            <a:endParaRPr b="0" lang="en-US" sz="1800" spc="-1" strike="noStrike">
              <a:latin typeface="Arial"/>
            </a:endParaRPr>
          </a:p>
          <a:p>
            <a:pPr lvl="1" marL="864000" indent="-324000">
              <a:spcBef>
                <a:spcPts val="1134"/>
              </a:spcBef>
              <a:buClr>
                <a:srgbClr val="000000"/>
              </a:buClr>
              <a:buSzPct val="75000"/>
              <a:buFont typeface="Symbol" charset="2"/>
              <a:buChar char=""/>
            </a:pPr>
            <a:r>
              <a:rPr b="0" lang="en-US" sz="1800" spc="-1" strike="noStrike">
                <a:latin typeface="Arial"/>
              </a:rPr>
              <a:t>Second Outline Level</a:t>
            </a:r>
            <a:endParaRPr b="0" lang="en-US" sz="1800" spc="-1" strike="noStrike">
              <a:latin typeface="Arial"/>
            </a:endParaRPr>
          </a:p>
          <a:p>
            <a:pPr lvl="2" marL="1296000" indent="-288000">
              <a:spcBef>
                <a:spcPts val="850"/>
              </a:spcBef>
              <a:buClr>
                <a:srgbClr val="000000"/>
              </a:buClr>
              <a:buSzPct val="45000"/>
              <a:buFont typeface="Wingdings" charset="2"/>
              <a:buChar char=""/>
            </a:pPr>
            <a:r>
              <a:rPr b="0" lang="en-US" sz="1800" spc="-1" strike="noStrike">
                <a:latin typeface="Arial"/>
              </a:rPr>
              <a:t>Third Outline Level</a:t>
            </a:r>
            <a:endParaRPr b="0" lang="en-US" sz="1800" spc="-1" strike="noStrike">
              <a:latin typeface="Arial"/>
            </a:endParaRPr>
          </a:p>
          <a:p>
            <a:pPr lvl="3" marL="1728000" indent="-216000">
              <a:spcBef>
                <a:spcPts val="567"/>
              </a:spcBef>
              <a:buClr>
                <a:srgbClr val="000000"/>
              </a:buClr>
              <a:buSzPct val="75000"/>
              <a:buFont typeface="Symbol" charset="2"/>
              <a:buChar char=""/>
            </a:pPr>
            <a:r>
              <a:rPr b="0" lang="en-US" sz="1800" spc="-1" strike="noStrike">
                <a:latin typeface="Arial"/>
              </a:rPr>
              <a:t>Fourth Outline Level</a:t>
            </a:r>
            <a:endParaRPr b="0" lang="en-US" sz="1800" spc="-1" strike="noStrike">
              <a:latin typeface="Arial"/>
            </a:endParaRPr>
          </a:p>
          <a:p>
            <a:pPr lvl="4" marL="2160000" indent="-216000">
              <a:spcBef>
                <a:spcPts val="283"/>
              </a:spcBef>
              <a:buClr>
                <a:srgbClr val="000000"/>
              </a:buClr>
              <a:buSzPct val="45000"/>
              <a:buFont typeface="Wingdings" charset="2"/>
              <a:buChar char=""/>
            </a:pPr>
            <a:r>
              <a:rPr b="0" lang="en-US" sz="1800" spc="-1" strike="noStrike">
                <a:latin typeface="Arial"/>
              </a:rPr>
              <a:t>Fifth Outline Level</a:t>
            </a:r>
            <a:endParaRPr b="0" lang="en-US" sz="1800" spc="-1" strike="noStrike">
              <a:latin typeface="Arial"/>
            </a:endParaRPr>
          </a:p>
          <a:p>
            <a:pPr lvl="5" marL="2592000" indent="-216000">
              <a:spcBef>
                <a:spcPts val="283"/>
              </a:spcBef>
              <a:buClr>
                <a:srgbClr val="000000"/>
              </a:buClr>
              <a:buSzPct val="45000"/>
              <a:buFont typeface="Wingdings" charset="2"/>
              <a:buChar char=""/>
            </a:pPr>
            <a:r>
              <a:rPr b="0" lang="en-US" sz="1800" spc="-1" strike="noStrike">
                <a:latin typeface="Arial"/>
              </a:rPr>
              <a:t>Sixth Outline Level</a:t>
            </a:r>
            <a:endParaRPr b="0" lang="en-US" sz="1800" spc="-1" strike="noStrike">
              <a:latin typeface="Arial"/>
            </a:endParaRPr>
          </a:p>
          <a:p>
            <a:pPr lvl="6" marL="3024000" indent="-216000">
              <a:spcBef>
                <a:spcPts val="283"/>
              </a:spcBef>
              <a:buClr>
                <a:srgbClr val="000000"/>
              </a:buClr>
              <a:buSzPct val="45000"/>
              <a:buFont typeface="Wingdings" charset="2"/>
              <a:buChar char=""/>
            </a:pPr>
            <a:r>
              <a:rPr b="0" lang="en-US" sz="1800" spc="-1" strike="noStrike">
                <a:latin typeface="Arial"/>
              </a:rPr>
              <a:t>Seventh Outline Level</a:t>
            </a:r>
            <a:endParaRPr b="0" lang="en-US" sz="1800" spc="-1" strike="noStrike">
              <a:latin typeface="Arial"/>
            </a:endParaRPr>
          </a:p>
        </p:txBody>
      </p:sp>
      <p:sp>
        <p:nvSpPr>
          <p:cNvPr id="2" name="PlaceHolder 3"/>
          <p:cNvSpPr>
            <a:spLocks noGrp="1"/>
          </p:cNvSpPr>
          <p:nvPr>
            <p:ph type="ftr" idx="1"/>
          </p:nvPr>
        </p:nvSpPr>
        <p:spPr>
          <a:xfrm>
            <a:off x="3124080" y="4770720"/>
            <a:ext cx="2894400" cy="272880"/>
          </a:xfrm>
          <a:prstGeom prst="rect">
            <a:avLst/>
          </a:prstGeom>
          <a:noFill/>
          <a:ln w="0">
            <a:noFill/>
          </a:ln>
        </p:spPr>
        <p:txBody>
          <a:bodyPr lIns="90000" rIns="90000" tIns="45000" bIns="45000" anchor="ctr">
            <a:noAutofit/>
          </a:bodyPr>
          <a:lstStyle>
            <a:lvl1pPr algn="ctr">
              <a:lnSpc>
                <a:spcPct val="100000"/>
              </a:lnSpc>
              <a:buNone/>
              <a:defRPr b="0" lang="en-US" sz="1400" spc="-1" strike="noStrike">
                <a:latin typeface="Times New Roman"/>
              </a:defRPr>
            </a:lvl1pPr>
          </a:lstStyle>
          <a:p>
            <a:pPr algn="ctr">
              <a:lnSpc>
                <a:spcPct val="100000"/>
              </a:lnSpc>
              <a:buNone/>
            </a:pPr>
            <a:r>
              <a:rPr b="0" lang="en-US" sz="1400" spc="-1" strike="noStrike">
                <a:latin typeface="Times New Roman"/>
              </a:rPr>
              <a:t>&lt;footer&gt;</a:t>
            </a:r>
            <a:endParaRPr b="0" lang="en-US" sz="1400" spc="-1" strike="noStrike">
              <a:latin typeface="Times New Roman"/>
            </a:endParaRPr>
          </a:p>
        </p:txBody>
      </p:sp>
      <p:sp>
        <p:nvSpPr>
          <p:cNvPr id="3" name="PlaceHolder 4"/>
          <p:cNvSpPr>
            <a:spLocks noGrp="1"/>
          </p:cNvSpPr>
          <p:nvPr>
            <p:ph type="sldNum" idx="2"/>
          </p:nvPr>
        </p:nvSpPr>
        <p:spPr>
          <a:xfrm>
            <a:off x="6553080" y="4770720"/>
            <a:ext cx="2132640" cy="272880"/>
          </a:xfrm>
          <a:prstGeom prst="rect">
            <a:avLst/>
          </a:prstGeom>
          <a:noFill/>
          <a:ln w="0">
            <a:noFill/>
          </a:ln>
        </p:spPr>
        <p:txBody>
          <a:bodyPr lIns="90000" rIns="90000" tIns="45000" bIns="45000" anchor="ctr">
            <a:noAutofit/>
          </a:bodyPr>
          <a:lstStyle>
            <a:lvl1pPr algn="r">
              <a:lnSpc>
                <a:spcPct val="100000"/>
              </a:lnSpc>
              <a:buNone/>
              <a:defRPr b="0" lang="en-US" sz="1200" spc="-1" strike="noStrike">
                <a:solidFill>
                  <a:srgbClr val="8b8b8b"/>
                </a:solidFill>
                <a:latin typeface="Calibri"/>
              </a:defRPr>
            </a:lvl1pPr>
          </a:lstStyle>
          <a:p>
            <a:pPr algn="r">
              <a:lnSpc>
                <a:spcPct val="100000"/>
              </a:lnSpc>
              <a:buNone/>
            </a:pPr>
            <a:fld id="{D32F9A45-D9FA-48F2-A230-A64017071C6A}" type="slidenum">
              <a:rPr b="0" lang="en-US" sz="1200" spc="-1" strike="noStrike">
                <a:solidFill>
                  <a:srgbClr val="8b8b8b"/>
                </a:solidFill>
                <a:latin typeface="Calibri"/>
              </a:rPr>
              <a:t>&lt;number&gt;</a:t>
            </a:fld>
            <a:endParaRPr b="0" lang="en-US" sz="1200" spc="-1" strike="noStrike">
              <a:latin typeface="Times New Roman"/>
            </a:endParaRPr>
          </a:p>
        </p:txBody>
      </p:sp>
      <p:sp>
        <p:nvSpPr>
          <p:cNvPr id="4" name="PlaceHolder 5"/>
          <p:cNvSpPr>
            <a:spLocks noGrp="1"/>
          </p:cNvSpPr>
          <p:nvPr>
            <p:ph type="dt" idx="3"/>
          </p:nvPr>
        </p:nvSpPr>
        <p:spPr>
          <a:xfrm>
            <a:off x="457200" y="4770720"/>
            <a:ext cx="2132640" cy="272880"/>
          </a:xfrm>
          <a:prstGeom prst="rect">
            <a:avLst/>
          </a:prstGeom>
          <a:noFill/>
          <a:ln w="0">
            <a:noFill/>
          </a:ln>
        </p:spPr>
        <p:txBody>
          <a:bodyPr lIns="90000" rIns="90000" tIns="45000" bIns="45000" anchor="ctr">
            <a:noAutofit/>
          </a:bodyPr>
          <a:lstStyle>
            <a:lvl1pPr>
              <a:defRPr b="0" lang="en-US" sz="1400" spc="-1" strike="noStrike">
                <a:latin typeface="Times New Roman"/>
              </a:defRPr>
            </a:lvl1pPr>
          </a:lstStyle>
          <a:p>
            <a:r>
              <a:rPr b="0" lang="en-US" sz="1400" spc="-1" strike="noStrike">
                <a:latin typeface="Times New Roman"/>
              </a:rPr>
              <a:t>&lt;date/time&gt;</a:t>
            </a:r>
            <a:endParaRPr b="0" lang="en-US" sz="14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 Id="rId6" Type="http://schemas.openxmlformats.org/officeDocument/2006/relationships/image" Target="../media/image6.jpeg"/><Relationship Id="rId7" Type="http://schemas.openxmlformats.org/officeDocument/2006/relationships/image" Target="../media/image7.jpeg"/><Relationship Id="rId8" Type="http://schemas.openxmlformats.org/officeDocument/2006/relationships/image" Target="../media/image8.jpeg"/><Relationship Id="rId9" Type="http://schemas.openxmlformats.org/officeDocument/2006/relationships/image" Target="../media/image9.jpeg"/><Relationship Id="rId10" Type="http://schemas.openxmlformats.org/officeDocument/2006/relationships/image" Target="../media/image10.jpeg"/><Relationship Id="rId11"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eeece1"/>
        </a:solidFill>
      </p:bgPr>
    </p:bg>
    <p:spTree>
      <p:nvGrpSpPr>
        <p:cNvPr id="1" name=""/>
        <p:cNvGrpSpPr/>
        <p:nvPr/>
      </p:nvGrpSpPr>
      <p:grpSpPr>
        <a:xfrm>
          <a:off x="0" y="0"/>
          <a:ext cx="0" cy="0"/>
          <a:chOff x="0" y="0"/>
          <a:chExt cx="0" cy="0"/>
        </a:xfrm>
      </p:grpSpPr>
      <p:sp>
        <p:nvSpPr>
          <p:cNvPr id="41" name="Rounded Rectangle 5"/>
          <p:cNvSpPr/>
          <p:nvPr/>
        </p:nvSpPr>
        <p:spPr>
          <a:xfrm>
            <a:off x="152280" y="1065240"/>
            <a:ext cx="1904400" cy="1937160"/>
          </a:xfrm>
          <a:prstGeom prst="roundRect">
            <a:avLst>
              <a:gd name="adj" fmla="val 16667"/>
            </a:avLst>
          </a:prstGeom>
          <a:gradFill rotWithShape="0">
            <a:gsLst>
              <a:gs pos="0">
                <a:srgbClr val="d9caee"/>
              </a:gs>
              <a:gs pos="100000">
                <a:srgbClr val="f1eaf8"/>
              </a:gs>
            </a:gsLst>
            <a:lin ang="16200000"/>
          </a:gradFill>
          <a:ln>
            <a:noFill/>
          </a:ln>
          <a:effectLst>
            <a:outerShdw algn="ctr" blurRad="57960" dir="3164682" dist="32112">
              <a:srgbClr val="000000">
                <a:alpha val="30000"/>
              </a:srgbClr>
            </a:outerShdw>
          </a:effectLst>
          <a:scene3d>
            <a:camera prst="orthographicFront">
              <a:rot lat="0" lon="0" rev="0"/>
            </a:camera>
            <a:lightRig dir="t" rig="brightRoom">
              <a:rot lat="0" lon="0" rev="600000"/>
            </a:lightRig>
          </a:scene3d>
          <a:sp3d prstMaterial="metal">
            <a:bevelT prst="angle" w="38100" h="57150"/>
          </a:sp3d>
        </p:spPr>
        <p:style>
          <a:lnRef idx="1">
            <a:schemeClr val="accent4"/>
          </a:lnRef>
          <a:fillRef idx="2">
            <a:schemeClr val="accent4"/>
          </a:fillRef>
          <a:effectRef idx="1">
            <a:schemeClr val="accent4"/>
          </a:effectRef>
          <a:fontRef idx="minor"/>
        </p:style>
      </p:sp>
      <p:sp>
        <p:nvSpPr>
          <p:cNvPr id="42" name="Rectangle 8"/>
          <p:cNvSpPr/>
          <p:nvPr/>
        </p:nvSpPr>
        <p:spPr>
          <a:xfrm>
            <a:off x="0" y="720"/>
            <a:ext cx="9142920" cy="971280"/>
          </a:xfrm>
          <a:prstGeom prst="rect">
            <a:avLst/>
          </a:prstGeom>
          <a:solidFill>
            <a:srgbClr val="8064a2"/>
          </a:solidFill>
          <a:ln>
            <a:solidFill>
              <a:srgbClr val="5e4977"/>
            </a:solidFill>
            <a:round/>
          </a:ln>
        </p:spPr>
        <p:style>
          <a:lnRef idx="2">
            <a:schemeClr val="accent4">
              <a:shade val="50000"/>
            </a:schemeClr>
          </a:lnRef>
          <a:fillRef idx="1">
            <a:schemeClr val="accent4"/>
          </a:fillRef>
          <a:effectRef idx="0">
            <a:schemeClr val="accent4"/>
          </a:effectRef>
          <a:fontRef idx="minor"/>
        </p:style>
      </p:sp>
      <p:sp>
        <p:nvSpPr>
          <p:cNvPr id="43" name="Rounded Rectangle 9"/>
          <p:cNvSpPr/>
          <p:nvPr/>
        </p:nvSpPr>
        <p:spPr>
          <a:xfrm>
            <a:off x="152280" y="3105000"/>
            <a:ext cx="1904400" cy="1923480"/>
          </a:xfrm>
          <a:prstGeom prst="roundRect">
            <a:avLst>
              <a:gd name="adj" fmla="val 16667"/>
            </a:avLst>
          </a:prstGeom>
          <a:gradFill rotWithShape="0">
            <a:gsLst>
              <a:gs pos="0">
                <a:srgbClr val="d9caee"/>
              </a:gs>
              <a:gs pos="100000">
                <a:srgbClr val="f1eaf8"/>
              </a:gs>
            </a:gsLst>
            <a:lin ang="16200000"/>
          </a:gradFill>
          <a:ln>
            <a:noFill/>
          </a:ln>
          <a:effectLst>
            <a:outerShdw algn="ctr" blurRad="57960" dir="3164682" dist="32112">
              <a:srgbClr val="000000">
                <a:alpha val="30000"/>
              </a:srgbClr>
            </a:outerShdw>
          </a:effectLst>
          <a:scene3d>
            <a:camera prst="orthographicFront">
              <a:rot lat="0" lon="0" rev="0"/>
            </a:camera>
            <a:lightRig dir="t" rig="brightRoom">
              <a:rot lat="0" lon="0" rev="600000"/>
            </a:lightRig>
          </a:scene3d>
          <a:sp3d prstMaterial="metal">
            <a:bevelT prst="angle" w="38100" h="57150"/>
          </a:sp3d>
        </p:spPr>
        <p:style>
          <a:lnRef idx="1">
            <a:schemeClr val="accent4"/>
          </a:lnRef>
          <a:fillRef idx="2">
            <a:schemeClr val="accent4"/>
          </a:fillRef>
          <a:effectRef idx="1">
            <a:schemeClr val="accent4"/>
          </a:effectRef>
          <a:fontRef idx="minor"/>
        </p:style>
      </p:sp>
      <p:sp>
        <p:nvSpPr>
          <p:cNvPr id="44" name="Rounded Rectangle 10"/>
          <p:cNvSpPr/>
          <p:nvPr/>
        </p:nvSpPr>
        <p:spPr>
          <a:xfrm>
            <a:off x="2178000" y="1035000"/>
            <a:ext cx="1900080" cy="3500280"/>
          </a:xfrm>
          <a:prstGeom prst="roundRect">
            <a:avLst>
              <a:gd name="adj" fmla="val 16667"/>
            </a:avLst>
          </a:prstGeom>
          <a:gradFill rotWithShape="0">
            <a:gsLst>
              <a:gs pos="0">
                <a:srgbClr val="d9caee"/>
              </a:gs>
              <a:gs pos="100000">
                <a:srgbClr val="f1eaf8"/>
              </a:gs>
            </a:gsLst>
            <a:lin ang="16200000"/>
          </a:gradFill>
          <a:ln>
            <a:noFill/>
          </a:ln>
          <a:effectLst>
            <a:outerShdw algn="ctr" blurRad="57960" dir="3164682" dist="32112">
              <a:srgbClr val="000000">
                <a:alpha val="30000"/>
              </a:srgbClr>
            </a:outerShdw>
          </a:effectLst>
          <a:scene3d>
            <a:camera prst="orthographicFront">
              <a:rot lat="0" lon="0" rev="0"/>
            </a:camera>
            <a:lightRig dir="t" rig="brightRoom">
              <a:rot lat="0" lon="0" rev="600000"/>
            </a:lightRig>
          </a:scene3d>
          <a:sp3d prstMaterial="metal">
            <a:bevelT prst="angle" w="38100" h="57150"/>
          </a:sp3d>
        </p:spPr>
        <p:style>
          <a:lnRef idx="1">
            <a:schemeClr val="accent4"/>
          </a:lnRef>
          <a:fillRef idx="2">
            <a:schemeClr val="accent4"/>
          </a:fillRef>
          <a:effectRef idx="1">
            <a:schemeClr val="accent4"/>
          </a:effectRef>
          <a:fontRef idx="minor"/>
        </p:style>
      </p:sp>
      <p:sp>
        <p:nvSpPr>
          <p:cNvPr id="45" name="Rounded Rectangle 11"/>
          <p:cNvSpPr/>
          <p:nvPr/>
        </p:nvSpPr>
        <p:spPr>
          <a:xfrm>
            <a:off x="5149800" y="1086480"/>
            <a:ext cx="1900080" cy="4003200"/>
          </a:xfrm>
          <a:prstGeom prst="roundRect">
            <a:avLst>
              <a:gd name="adj" fmla="val 16667"/>
            </a:avLst>
          </a:prstGeom>
          <a:gradFill rotWithShape="0">
            <a:gsLst>
              <a:gs pos="0">
                <a:srgbClr val="d9caee"/>
              </a:gs>
              <a:gs pos="100000">
                <a:srgbClr val="f1eaf8"/>
              </a:gs>
            </a:gsLst>
            <a:lin ang="16200000"/>
          </a:gradFill>
          <a:ln>
            <a:noFill/>
          </a:ln>
          <a:effectLst>
            <a:outerShdw algn="ctr" blurRad="57960" dir="3164682" dist="32112">
              <a:srgbClr val="000000">
                <a:alpha val="30000"/>
              </a:srgbClr>
            </a:outerShdw>
          </a:effectLst>
          <a:scene3d>
            <a:camera prst="orthographicFront">
              <a:rot lat="0" lon="0" rev="0"/>
            </a:camera>
            <a:lightRig dir="t" rig="brightRoom">
              <a:rot lat="0" lon="0" rev="600000"/>
            </a:lightRig>
          </a:scene3d>
          <a:sp3d prstMaterial="metal">
            <a:bevelT prst="angle" w="38100" h="57150"/>
          </a:sp3d>
        </p:spPr>
        <p:style>
          <a:lnRef idx="1">
            <a:schemeClr val="accent4"/>
          </a:lnRef>
          <a:fillRef idx="2">
            <a:schemeClr val="accent4"/>
          </a:fillRef>
          <a:effectRef idx="1">
            <a:schemeClr val="accent4"/>
          </a:effectRef>
          <a:fontRef idx="minor"/>
        </p:style>
      </p:sp>
      <p:sp>
        <p:nvSpPr>
          <p:cNvPr id="46" name="Rounded Rectangle 13"/>
          <p:cNvSpPr/>
          <p:nvPr/>
        </p:nvSpPr>
        <p:spPr>
          <a:xfrm>
            <a:off x="7162560" y="1064880"/>
            <a:ext cx="1900080" cy="4003200"/>
          </a:xfrm>
          <a:prstGeom prst="roundRect">
            <a:avLst>
              <a:gd name="adj" fmla="val 16667"/>
            </a:avLst>
          </a:prstGeom>
          <a:gradFill rotWithShape="0">
            <a:gsLst>
              <a:gs pos="0">
                <a:srgbClr val="d9caee"/>
              </a:gs>
              <a:gs pos="100000">
                <a:srgbClr val="f1eaf8"/>
              </a:gs>
            </a:gsLst>
            <a:lin ang="16200000"/>
          </a:gradFill>
          <a:ln>
            <a:noFill/>
          </a:ln>
          <a:effectLst>
            <a:outerShdw algn="ctr" blurRad="57960" dir="3164682" dist="32112">
              <a:srgbClr val="000000">
                <a:alpha val="30000"/>
              </a:srgbClr>
            </a:outerShdw>
          </a:effectLst>
          <a:scene3d>
            <a:camera prst="orthographicFront">
              <a:rot lat="0" lon="0" rev="0"/>
            </a:camera>
            <a:lightRig dir="t" rig="brightRoom">
              <a:rot lat="0" lon="0" rev="600000"/>
            </a:lightRig>
          </a:scene3d>
          <a:sp3d prstMaterial="metal">
            <a:bevelT prst="angle" w="38100" h="57150"/>
          </a:sp3d>
        </p:spPr>
        <p:style>
          <a:lnRef idx="1">
            <a:schemeClr val="accent4"/>
          </a:lnRef>
          <a:fillRef idx="2">
            <a:schemeClr val="accent4"/>
          </a:fillRef>
          <a:effectRef idx="1">
            <a:schemeClr val="accent4"/>
          </a:effectRef>
          <a:fontRef idx="minor"/>
        </p:style>
      </p:sp>
      <p:sp>
        <p:nvSpPr>
          <p:cNvPr id="47" name="TextBox 14"/>
          <p:cNvSpPr/>
          <p:nvPr/>
        </p:nvSpPr>
        <p:spPr>
          <a:xfrm>
            <a:off x="2438280" y="-87120"/>
            <a:ext cx="4190040" cy="45540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2400" spc="-1" strike="noStrike">
                <a:solidFill>
                  <a:srgbClr val="ffffff"/>
                </a:solidFill>
                <a:latin typeface="Calibri"/>
                <a:ea typeface="DejaVu Sans"/>
              </a:rPr>
              <a:t>Klasifikacija vo</a:t>
            </a:r>
            <a:r>
              <a:rPr b="1" lang="sr-Latn-BA" sz="2400" spc="-1" strike="noStrike">
                <a:solidFill>
                  <a:srgbClr val="ffffff"/>
                </a:solidFill>
                <a:latin typeface="Calibri"/>
                <a:ea typeface="DejaVu Sans"/>
              </a:rPr>
              <a:t>ć</a:t>
            </a:r>
            <a:r>
              <a:rPr b="1" lang="en-US" sz="2400" spc="-1" strike="noStrike">
                <a:solidFill>
                  <a:srgbClr val="ffffff"/>
                </a:solidFill>
                <a:latin typeface="Calibri"/>
                <a:ea typeface="DejaVu Sans"/>
              </a:rPr>
              <a:t>a prema vrsti</a:t>
            </a:r>
            <a:endParaRPr b="0" lang="en-US" sz="2400" spc="-1" strike="noStrike">
              <a:latin typeface="Arial"/>
            </a:endParaRPr>
          </a:p>
        </p:txBody>
      </p:sp>
      <p:sp>
        <p:nvSpPr>
          <p:cNvPr id="48" name="TextBox 15"/>
          <p:cNvSpPr/>
          <p:nvPr/>
        </p:nvSpPr>
        <p:spPr>
          <a:xfrm>
            <a:off x="2057400" y="198720"/>
            <a:ext cx="5104440" cy="81972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0" lang="en-US" sz="1600" spc="-1" strike="noStrike">
                <a:solidFill>
                  <a:srgbClr val="ffffff"/>
                </a:solidFill>
                <a:latin typeface="Calibri"/>
                <a:ea typeface="DejaVu Sans"/>
              </a:rPr>
              <a:t>Autori: Luka Stankovi</a:t>
            </a:r>
            <a:r>
              <a:rPr b="0" lang="sr-Latn-BA" sz="1600" spc="-1" strike="noStrike">
                <a:solidFill>
                  <a:srgbClr val="ffffff"/>
                </a:solidFill>
                <a:latin typeface="Calibri"/>
                <a:ea typeface="DejaVu Sans"/>
              </a:rPr>
              <a:t>ć</a:t>
            </a:r>
            <a:r>
              <a:rPr b="0" lang="en-US" sz="1600" spc="-1" strike="noStrike">
                <a:solidFill>
                  <a:srgbClr val="ffffff"/>
                </a:solidFill>
                <a:latin typeface="Calibri"/>
                <a:ea typeface="DejaVu Sans"/>
              </a:rPr>
              <a:t> i Mileti</a:t>
            </a:r>
            <a:r>
              <a:rPr b="0" lang="sr-Latn-BA" sz="1600" spc="-1" strike="noStrike">
                <a:solidFill>
                  <a:srgbClr val="ffffff"/>
                </a:solidFill>
                <a:latin typeface="Calibri"/>
                <a:ea typeface="DejaVu Sans"/>
              </a:rPr>
              <a:t>ć</a:t>
            </a:r>
            <a:r>
              <a:rPr b="0" lang="en-US" sz="1600" spc="-1" strike="noStrike">
                <a:solidFill>
                  <a:srgbClr val="ffffff"/>
                </a:solidFill>
                <a:latin typeface="Calibri"/>
                <a:ea typeface="DejaVu Sans"/>
              </a:rPr>
              <a:t> Bogdana</a:t>
            </a:r>
            <a:endParaRPr b="0" lang="en-US" sz="1600" spc="-1" strike="noStrike">
              <a:latin typeface="Arial"/>
            </a:endParaRPr>
          </a:p>
          <a:p>
            <a:pPr algn="ctr">
              <a:lnSpc>
                <a:spcPct val="100000"/>
              </a:lnSpc>
              <a:buNone/>
            </a:pPr>
            <a:r>
              <a:rPr b="0" lang="en-US" sz="1600" spc="-1" strike="noStrike">
                <a:solidFill>
                  <a:srgbClr val="ffffff"/>
                </a:solidFill>
                <a:latin typeface="Calibri"/>
                <a:ea typeface="DejaVu Sans"/>
              </a:rPr>
              <a:t>Asistent: Filip Volari</a:t>
            </a:r>
            <a:r>
              <a:rPr b="0" lang="sr-Latn-BA" sz="1600" spc="-1" strike="noStrike">
                <a:solidFill>
                  <a:srgbClr val="ffffff"/>
                </a:solidFill>
                <a:latin typeface="Calibri"/>
                <a:ea typeface="DejaVu Sans"/>
              </a:rPr>
              <a:t>ć</a:t>
            </a:r>
            <a:endParaRPr b="0" lang="en-US" sz="1600" spc="-1" strike="noStrike">
              <a:latin typeface="Arial"/>
            </a:endParaRPr>
          </a:p>
          <a:p>
            <a:pPr algn="ctr">
              <a:lnSpc>
                <a:spcPct val="100000"/>
              </a:lnSpc>
              <a:buNone/>
            </a:pPr>
            <a:r>
              <a:rPr b="0" lang="en-US" sz="1600" spc="-1" strike="noStrike">
                <a:solidFill>
                  <a:srgbClr val="ffffff"/>
                </a:solidFill>
                <a:latin typeface="Calibri"/>
                <a:ea typeface="DejaVu Sans"/>
              </a:rPr>
              <a:t>Univerzitet u Novom Sadu, Fakultet tehni</a:t>
            </a:r>
            <a:r>
              <a:rPr b="0" lang="sr-Latn-BA" sz="1600" spc="-1" strike="noStrike">
                <a:solidFill>
                  <a:srgbClr val="ffffff"/>
                </a:solidFill>
                <a:latin typeface="Calibri"/>
                <a:ea typeface="DejaVu Sans"/>
              </a:rPr>
              <a:t>č</a:t>
            </a:r>
            <a:r>
              <a:rPr b="0" lang="en-US" sz="1600" spc="-1" strike="noStrike">
                <a:solidFill>
                  <a:srgbClr val="ffffff"/>
                </a:solidFill>
                <a:latin typeface="Calibri"/>
                <a:ea typeface="DejaVu Sans"/>
              </a:rPr>
              <a:t>kih nauka, SIIT</a:t>
            </a:r>
            <a:endParaRPr b="0" lang="en-US" sz="1600" spc="-1" strike="noStrike">
              <a:latin typeface="Arial"/>
            </a:endParaRPr>
          </a:p>
        </p:txBody>
      </p:sp>
      <p:sp>
        <p:nvSpPr>
          <p:cNvPr id="49" name="TextBox 16"/>
          <p:cNvSpPr/>
          <p:nvPr/>
        </p:nvSpPr>
        <p:spPr>
          <a:xfrm>
            <a:off x="457200" y="1008720"/>
            <a:ext cx="1294200" cy="3027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sr-Latn-BA" sz="1400" spc="-1" strike="noStrike">
                <a:solidFill>
                  <a:srgbClr val="000000"/>
                </a:solidFill>
                <a:latin typeface="Calibri"/>
                <a:ea typeface="DejaVu Sans"/>
              </a:rPr>
              <a:t>Problem</a:t>
            </a:r>
            <a:endParaRPr b="0" lang="en-US" sz="1400" spc="-1" strike="noStrike">
              <a:latin typeface="Arial"/>
            </a:endParaRPr>
          </a:p>
        </p:txBody>
      </p:sp>
      <p:sp>
        <p:nvSpPr>
          <p:cNvPr id="50" name="TextBox 17"/>
          <p:cNvSpPr/>
          <p:nvPr/>
        </p:nvSpPr>
        <p:spPr>
          <a:xfrm>
            <a:off x="152280" y="1202760"/>
            <a:ext cx="1904400" cy="1763640"/>
          </a:xfrm>
          <a:prstGeom prst="rect">
            <a:avLst/>
          </a:prstGeom>
          <a:noFill/>
          <a:ln w="0">
            <a:noFill/>
          </a:ln>
        </p:spPr>
        <p:style>
          <a:lnRef idx="0"/>
          <a:fillRef idx="0"/>
          <a:effectRef idx="0"/>
          <a:fontRef idx="minor"/>
        </p:style>
        <p:txBody>
          <a:bodyPr lIns="90000" rIns="90000" tIns="45000" bIns="45000" anchor="t">
            <a:spAutoFit/>
          </a:bodyPr>
          <a:p>
            <a:pPr algn="just">
              <a:lnSpc>
                <a:spcPct val="100000"/>
              </a:lnSpc>
              <a:buNone/>
            </a:pPr>
            <a:r>
              <a:rPr b="0" lang="en-US" sz="1100" spc="-1" strike="noStrike">
                <a:solidFill>
                  <a:srgbClr val="000000"/>
                </a:solidFill>
                <a:latin typeface="Calibri"/>
                <a:ea typeface="DejaVu Sans"/>
              </a:rPr>
              <a:t>Osnovni zadatak </a:t>
            </a:r>
            <a:r>
              <a:rPr b="0" lang="sr-Latn-BA" sz="1100" spc="-1" strike="noStrike">
                <a:solidFill>
                  <a:srgbClr val="000000"/>
                </a:solidFill>
                <a:latin typeface="Calibri"/>
                <a:ea typeface="DejaVu Sans"/>
              </a:rPr>
              <a:t>ovog projek-ta je klasifikacija voća prema vrsti koja je predstavljena na slici, pri čemu postoji 9 kategorija voća. Za rešenje problema upotrebljena je </a:t>
            </a:r>
            <a:r>
              <a:rPr b="1" lang="sr-Latn-BA" sz="1100" spc="-1" strike="noStrike">
                <a:solidFill>
                  <a:srgbClr val="000000"/>
                </a:solidFill>
                <a:latin typeface="Calibri"/>
                <a:ea typeface="DejaVu Sans"/>
              </a:rPr>
              <a:t>konvoluciona neuronska mre-ža</a:t>
            </a:r>
            <a:r>
              <a:rPr b="0" lang="sr-Latn-BA" sz="1100" spc="-1" strike="noStrike">
                <a:solidFill>
                  <a:srgbClr val="000000"/>
                </a:solidFill>
                <a:latin typeface="Calibri"/>
                <a:ea typeface="DejaVu Sans"/>
              </a:rPr>
              <a:t> i </a:t>
            </a:r>
            <a:r>
              <a:rPr b="1" lang="sr-Latn-BA" sz="1100" spc="-1" strike="noStrike">
                <a:solidFill>
                  <a:srgbClr val="000000"/>
                </a:solidFill>
                <a:latin typeface="Calibri"/>
                <a:ea typeface="DejaVu Sans"/>
              </a:rPr>
              <a:t>svm model sa hog pristupom</a:t>
            </a:r>
            <a:r>
              <a:rPr b="0" lang="sr-Latn-BA" sz="1100" spc="-1" strike="noStrike">
                <a:solidFill>
                  <a:srgbClr val="000000"/>
                </a:solidFill>
                <a:latin typeface="Calibri"/>
                <a:ea typeface="DejaVu Sans"/>
              </a:rPr>
              <a:t> i izvršeno je poređenje</a:t>
            </a:r>
            <a:r>
              <a:rPr b="0" lang="en-US" sz="1100" spc="-1" strike="noStrike">
                <a:solidFill>
                  <a:srgbClr val="000000"/>
                </a:solidFill>
                <a:latin typeface="Calibri"/>
                <a:ea typeface="DejaVu Sans"/>
              </a:rPr>
              <a:t> </a:t>
            </a:r>
            <a:r>
              <a:rPr b="0" lang="sr-Latn-BA" sz="1100" spc="-1" strike="noStrike">
                <a:solidFill>
                  <a:srgbClr val="000000"/>
                </a:solidFill>
                <a:latin typeface="Calibri"/>
                <a:ea typeface="DejaVu Sans"/>
              </a:rPr>
              <a:t>dobijenih rezultata.</a:t>
            </a:r>
            <a:endParaRPr b="0" lang="en-US" sz="1100" spc="-1" strike="noStrike">
              <a:latin typeface="Arial"/>
            </a:endParaRPr>
          </a:p>
        </p:txBody>
      </p:sp>
      <p:sp>
        <p:nvSpPr>
          <p:cNvPr id="51" name="TextBox 20"/>
          <p:cNvSpPr/>
          <p:nvPr/>
        </p:nvSpPr>
        <p:spPr>
          <a:xfrm>
            <a:off x="44640" y="3053520"/>
            <a:ext cx="2132640" cy="3027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sr-Latn-BA" sz="1400" spc="-1" strike="noStrike">
                <a:solidFill>
                  <a:srgbClr val="000000"/>
                </a:solidFill>
                <a:latin typeface="Calibri"/>
                <a:ea typeface="DejaVu Sans"/>
              </a:rPr>
              <a:t>Skup podataka</a:t>
            </a:r>
            <a:endParaRPr b="0" lang="en-US" sz="1400" spc="-1" strike="noStrike">
              <a:latin typeface="Arial"/>
            </a:endParaRPr>
          </a:p>
        </p:txBody>
      </p:sp>
      <p:sp>
        <p:nvSpPr>
          <p:cNvPr id="52" name="TextBox 21"/>
          <p:cNvSpPr/>
          <p:nvPr/>
        </p:nvSpPr>
        <p:spPr>
          <a:xfrm>
            <a:off x="152280" y="3285000"/>
            <a:ext cx="1904400" cy="1763640"/>
          </a:xfrm>
          <a:prstGeom prst="rect">
            <a:avLst/>
          </a:prstGeom>
          <a:noFill/>
          <a:ln w="0">
            <a:noFill/>
          </a:ln>
        </p:spPr>
        <p:style>
          <a:lnRef idx="0"/>
          <a:fillRef idx="0"/>
          <a:effectRef idx="0"/>
          <a:fontRef idx="minor"/>
        </p:style>
        <p:txBody>
          <a:bodyPr lIns="90000" rIns="90000" tIns="45000" bIns="45000" anchor="t">
            <a:spAutoFit/>
          </a:bodyPr>
          <a:p>
            <a:pPr algn="just">
              <a:lnSpc>
                <a:spcPct val="100000"/>
              </a:lnSpc>
              <a:buNone/>
            </a:pPr>
            <a:r>
              <a:rPr b="0" lang="sr-Latn-BA" sz="1100" spc="-1" strike="noStrike">
                <a:solidFill>
                  <a:srgbClr val="000000"/>
                </a:solidFill>
                <a:latin typeface="Calibri"/>
                <a:ea typeface="DejaVu Sans"/>
              </a:rPr>
              <a:t>Skup podataka sastoji se od ukupno 360 slika, prvobitno raspoređenih u 9 klasa gde svaka klasa sadrži 40 slika.</a:t>
            </a:r>
            <a:endParaRPr b="0" lang="en-US" sz="1100" spc="-1" strike="noStrike">
              <a:latin typeface="Arial"/>
            </a:endParaRPr>
          </a:p>
          <a:p>
            <a:pPr algn="just">
              <a:lnSpc>
                <a:spcPct val="100000"/>
              </a:lnSpc>
              <a:buNone/>
            </a:pPr>
            <a:r>
              <a:rPr b="0" lang="sr-Latn-BA" sz="1100" spc="-1" strike="noStrike">
                <a:solidFill>
                  <a:srgbClr val="000000"/>
                </a:solidFill>
                <a:latin typeface="Calibri"/>
                <a:ea typeface="DejaVu Sans"/>
              </a:rPr>
              <a:t>Sve slike smeštene su u jedan skup podataka koji je podeljen na sledeći način</a:t>
            </a:r>
            <a:r>
              <a:rPr b="0" lang="en-US" sz="1100" spc="-1" strike="noStrike">
                <a:solidFill>
                  <a:srgbClr val="000000"/>
                </a:solidFill>
                <a:latin typeface="Calibri"/>
                <a:ea typeface="DejaVu Sans"/>
              </a:rPr>
              <a:t>:</a:t>
            </a:r>
            <a:endParaRPr b="0" lang="en-US" sz="1100" spc="-1" strike="noStrike">
              <a:latin typeface="Arial"/>
            </a:endParaRPr>
          </a:p>
          <a:p>
            <a:pPr marL="216000" indent="-216000">
              <a:lnSpc>
                <a:spcPct val="100000"/>
              </a:lnSpc>
              <a:buClr>
                <a:srgbClr val="000000"/>
              </a:buClr>
              <a:buFont typeface="Arial"/>
              <a:buChar char="•"/>
            </a:pPr>
            <a:r>
              <a:rPr b="0" lang="en-US" sz="1100" spc="-1" strike="noStrike">
                <a:solidFill>
                  <a:srgbClr val="000000"/>
                </a:solidFill>
                <a:latin typeface="Calibri"/>
                <a:ea typeface="DejaVu Sans"/>
              </a:rPr>
              <a:t>Treni</a:t>
            </a:r>
            <a:r>
              <a:rPr b="0" lang="sr-Latn-BA" sz="1100" spc="-1" strike="noStrike">
                <a:solidFill>
                  <a:srgbClr val="000000"/>
                </a:solidFill>
                <a:latin typeface="Calibri"/>
                <a:ea typeface="DejaVu Sans"/>
              </a:rPr>
              <a:t>ng skup</a:t>
            </a:r>
            <a:r>
              <a:rPr b="0" lang="en-US" sz="1100" spc="-1" strike="noStrike">
                <a:solidFill>
                  <a:srgbClr val="000000"/>
                </a:solidFill>
                <a:latin typeface="Calibri"/>
                <a:ea typeface="DejaVu Sans"/>
              </a:rPr>
              <a:t>(70%)</a:t>
            </a:r>
            <a:endParaRPr b="0" lang="en-US" sz="1100" spc="-1" strike="noStrike">
              <a:latin typeface="Arial"/>
            </a:endParaRPr>
          </a:p>
          <a:p>
            <a:pPr marL="216000" indent="-216000">
              <a:lnSpc>
                <a:spcPct val="100000"/>
              </a:lnSpc>
              <a:buClr>
                <a:srgbClr val="000000"/>
              </a:buClr>
              <a:buFont typeface="Arial"/>
              <a:buChar char="•"/>
            </a:pPr>
            <a:r>
              <a:rPr b="0" lang="sr-Latn-BA" sz="1100" spc="-1" strike="noStrike">
                <a:solidFill>
                  <a:srgbClr val="000000"/>
                </a:solidFill>
                <a:latin typeface="Calibri"/>
                <a:ea typeface="DejaVu Sans"/>
              </a:rPr>
              <a:t> </a:t>
            </a:r>
            <a:r>
              <a:rPr b="0" lang="en-US" sz="1100" spc="-1" strike="noStrike">
                <a:solidFill>
                  <a:srgbClr val="000000"/>
                </a:solidFill>
                <a:latin typeface="Calibri"/>
                <a:ea typeface="DejaVu Sans"/>
              </a:rPr>
              <a:t>Valida</a:t>
            </a:r>
            <a:r>
              <a:rPr b="0" lang="sr-Latn-BA" sz="1100" spc="-1" strike="noStrike">
                <a:solidFill>
                  <a:srgbClr val="000000"/>
                </a:solidFill>
                <a:latin typeface="Calibri"/>
                <a:ea typeface="DejaVu Sans"/>
              </a:rPr>
              <a:t>cioni skup</a:t>
            </a:r>
            <a:r>
              <a:rPr b="0" lang="en-US" sz="1100" spc="-1" strike="noStrike">
                <a:solidFill>
                  <a:srgbClr val="000000"/>
                </a:solidFill>
                <a:latin typeface="Calibri"/>
                <a:ea typeface="DejaVu Sans"/>
              </a:rPr>
              <a:t>(15%)</a:t>
            </a:r>
            <a:endParaRPr b="0" lang="en-US" sz="1100" spc="-1" strike="noStrike">
              <a:latin typeface="Arial"/>
            </a:endParaRPr>
          </a:p>
          <a:p>
            <a:pPr marL="216000" indent="-216000">
              <a:lnSpc>
                <a:spcPct val="100000"/>
              </a:lnSpc>
              <a:buClr>
                <a:srgbClr val="000000"/>
              </a:buClr>
              <a:buFont typeface="Arial"/>
              <a:buChar char="•"/>
            </a:pPr>
            <a:r>
              <a:rPr b="0" lang="sr-Latn-BA" sz="1100" spc="-1" strike="noStrike">
                <a:solidFill>
                  <a:srgbClr val="000000"/>
                </a:solidFill>
                <a:latin typeface="Calibri"/>
                <a:ea typeface="DejaVu Sans"/>
              </a:rPr>
              <a:t> </a:t>
            </a:r>
            <a:r>
              <a:rPr b="0" lang="en-US" sz="1100" spc="-1" strike="noStrike">
                <a:solidFill>
                  <a:srgbClr val="000000"/>
                </a:solidFill>
                <a:latin typeface="Calibri"/>
                <a:ea typeface="DejaVu Sans"/>
              </a:rPr>
              <a:t>Test</a:t>
            </a:r>
            <a:r>
              <a:rPr b="0" lang="sr-Latn-BA" sz="1100" spc="-1" strike="noStrike">
                <a:solidFill>
                  <a:srgbClr val="000000"/>
                </a:solidFill>
                <a:latin typeface="Calibri"/>
                <a:ea typeface="DejaVu Sans"/>
              </a:rPr>
              <a:t>ni skup</a:t>
            </a:r>
            <a:r>
              <a:rPr b="0" lang="en-US" sz="1100" spc="-1" strike="noStrike">
                <a:solidFill>
                  <a:srgbClr val="000000"/>
                </a:solidFill>
                <a:latin typeface="Calibri"/>
                <a:ea typeface="DejaVu Sans"/>
              </a:rPr>
              <a:t> (15%)</a:t>
            </a:r>
            <a:endParaRPr b="0" lang="en-US" sz="1100" spc="-1" strike="noStrike">
              <a:latin typeface="Arial"/>
            </a:endParaRPr>
          </a:p>
        </p:txBody>
      </p:sp>
      <p:sp>
        <p:nvSpPr>
          <p:cNvPr id="53" name="TextBox 22"/>
          <p:cNvSpPr/>
          <p:nvPr/>
        </p:nvSpPr>
        <p:spPr>
          <a:xfrm>
            <a:off x="5084280" y="978480"/>
            <a:ext cx="1980000" cy="51588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sr-Latn-BA" sz="1400" spc="-1" strike="noStrike">
                <a:solidFill>
                  <a:srgbClr val="000000"/>
                </a:solidFill>
                <a:latin typeface="Calibri"/>
                <a:ea typeface="DejaVu Sans"/>
              </a:rPr>
              <a:t>SVM model sa hog pristupom</a:t>
            </a:r>
            <a:endParaRPr b="0" lang="en-US" sz="1400" spc="-1" strike="noStrike">
              <a:latin typeface="Arial"/>
            </a:endParaRPr>
          </a:p>
        </p:txBody>
      </p:sp>
      <p:sp>
        <p:nvSpPr>
          <p:cNvPr id="54" name="TextBox 23"/>
          <p:cNvSpPr/>
          <p:nvPr/>
        </p:nvSpPr>
        <p:spPr>
          <a:xfrm>
            <a:off x="5149800" y="1351440"/>
            <a:ext cx="1900080" cy="3772440"/>
          </a:xfrm>
          <a:prstGeom prst="rect">
            <a:avLst/>
          </a:prstGeom>
          <a:noFill/>
          <a:ln w="0">
            <a:noFill/>
          </a:ln>
        </p:spPr>
        <p:style>
          <a:lnRef idx="0"/>
          <a:fillRef idx="0"/>
          <a:effectRef idx="0"/>
          <a:fontRef idx="minor"/>
        </p:style>
        <p:txBody>
          <a:bodyPr lIns="90000" rIns="90000" tIns="45000" bIns="45000" anchor="t">
            <a:spAutoFit/>
          </a:bodyPr>
          <a:p>
            <a:pPr algn="just">
              <a:lnSpc>
                <a:spcPct val="100000"/>
              </a:lnSpc>
              <a:buNone/>
            </a:pPr>
            <a:r>
              <a:rPr b="0" lang="sr-Latn-BA" sz="1100" spc="-1" strike="noStrike">
                <a:solidFill>
                  <a:srgbClr val="000000"/>
                </a:solidFill>
                <a:latin typeface="Calibri"/>
                <a:ea typeface="DejaVu Sans"/>
              </a:rPr>
              <a:t>Arhitektura se sastoji od dva glavna koraka</a:t>
            </a:r>
            <a:r>
              <a:rPr b="0" lang="en-US" sz="1100" spc="-1" strike="noStrike">
                <a:solidFill>
                  <a:srgbClr val="000000"/>
                </a:solidFill>
                <a:latin typeface="Calibri"/>
                <a:ea typeface="DejaVu Sans"/>
              </a:rPr>
              <a:t>:</a:t>
            </a:r>
            <a:endParaRPr b="0" lang="en-US" sz="1100" spc="-1" strike="noStrike">
              <a:latin typeface="Arial"/>
            </a:endParaRPr>
          </a:p>
          <a:p>
            <a:pPr marL="216000" indent="-216000" algn="just">
              <a:lnSpc>
                <a:spcPct val="100000"/>
              </a:lnSpc>
              <a:buClr>
                <a:srgbClr val="000000"/>
              </a:buClr>
              <a:buFont typeface="Arial"/>
              <a:buChar char="•"/>
            </a:pPr>
            <a:r>
              <a:rPr b="1" i="1" lang="en-US" sz="1100" spc="-1" strike="noStrike">
                <a:solidFill>
                  <a:srgbClr val="000000"/>
                </a:solidFill>
                <a:latin typeface="Calibri"/>
                <a:ea typeface="DejaVu Sans"/>
              </a:rPr>
              <a:t>Ekstrakcija HOG</a:t>
            </a:r>
            <a:r>
              <a:rPr b="1" i="1" lang="en-US" sz="1100" spc="-1" strike="noStrike">
                <a:solidFill>
                  <a:srgbClr val="000000"/>
                </a:solidFill>
                <a:latin typeface="Calibri"/>
                <a:ea typeface="DejaVu Sans"/>
              </a:rPr>
              <a:t>	</a:t>
            </a:r>
            <a:r>
              <a:rPr b="1" i="1" lang="en-US" sz="1100" spc="-1" strike="noStrike">
                <a:solidFill>
                  <a:srgbClr val="000000"/>
                </a:solidFill>
                <a:latin typeface="Calibri"/>
                <a:ea typeface="DejaVu Sans"/>
              </a:rPr>
              <a:t> deskriptora</a:t>
            </a:r>
            <a:endParaRPr b="0" lang="en-US" sz="1100" spc="-1" strike="noStrike">
              <a:latin typeface="Arial"/>
            </a:endParaRPr>
          </a:p>
          <a:p>
            <a:pPr algn="just">
              <a:lnSpc>
                <a:spcPct val="100000"/>
              </a:lnSpc>
              <a:buNone/>
            </a:pPr>
            <a:r>
              <a:rPr b="0" lang="en-US" sz="1100" spc="-1" strike="noStrike">
                <a:solidFill>
                  <a:srgbClr val="000000"/>
                </a:solidFill>
                <a:latin typeface="Calibri"/>
                <a:ea typeface="DejaVu Sans"/>
              </a:rPr>
              <a:t>Prvo se vr</a:t>
            </a:r>
            <a:r>
              <a:rPr b="0" lang="sr-Latn-BA" sz="1100" spc="-1" strike="noStrike">
                <a:solidFill>
                  <a:srgbClr val="000000"/>
                </a:solidFill>
                <a:latin typeface="Calibri"/>
                <a:ea typeface="DejaVu Sans"/>
              </a:rPr>
              <a:t>š</a:t>
            </a:r>
            <a:r>
              <a:rPr b="0" lang="en-US" sz="1100" spc="-1" strike="noStrike">
                <a:solidFill>
                  <a:srgbClr val="000000"/>
                </a:solidFill>
                <a:latin typeface="Calibri"/>
                <a:ea typeface="DejaVu Sans"/>
              </a:rPr>
              <a:t>i </a:t>
            </a:r>
            <a:r>
              <a:rPr b="0" i="1" lang="en-US" sz="1100" spc="-1" strike="noStrike">
                <a:solidFill>
                  <a:srgbClr val="376092"/>
                </a:solidFill>
                <a:latin typeface="Calibri"/>
                <a:ea typeface="DejaVu Sans"/>
              </a:rPr>
              <a:t>p</a:t>
            </a:r>
            <a:r>
              <a:rPr b="0" i="1" lang="sr-Latn-BA" sz="1100" spc="-1" strike="noStrike">
                <a:solidFill>
                  <a:srgbClr val="376092"/>
                </a:solidFill>
                <a:latin typeface="Calibri"/>
                <a:ea typeface="DejaVu Sans"/>
              </a:rPr>
              <a:t>redprocesiranje</a:t>
            </a:r>
            <a:r>
              <a:rPr b="0" i="1" lang="en-US" sz="1100" spc="-1" strike="noStrike">
                <a:solidFill>
                  <a:srgbClr val="376092"/>
                </a:solidFill>
                <a:latin typeface="Calibri"/>
                <a:ea typeface="DejaVu Sans"/>
              </a:rPr>
              <a:t> ulaznih </a:t>
            </a:r>
            <a:r>
              <a:rPr b="0" i="1" lang="sr-Latn-BA" sz="1100" spc="-1" strike="noStrike">
                <a:solidFill>
                  <a:srgbClr val="376092"/>
                </a:solidFill>
                <a:latin typeface="Calibri"/>
                <a:ea typeface="DejaVu Sans"/>
              </a:rPr>
              <a:t>slik</a:t>
            </a:r>
            <a:r>
              <a:rPr b="0" i="1" lang="en-US" sz="1100" spc="-1" strike="noStrike">
                <a:solidFill>
                  <a:srgbClr val="376092"/>
                </a:solidFill>
                <a:latin typeface="Calibri"/>
                <a:ea typeface="DejaVu Sans"/>
              </a:rPr>
              <a:t>a </a:t>
            </a:r>
            <a:r>
              <a:rPr b="0" lang="en-US" sz="1100" spc="-1" strike="noStrike">
                <a:solidFill>
                  <a:srgbClr val="000000"/>
                </a:solidFill>
                <a:latin typeface="Calibri"/>
                <a:ea typeface="DejaVu Sans"/>
              </a:rPr>
              <a:t>(svaka binarna slika se svodi na iste dimenzije 128x128). Zatim se za svaku sliku </a:t>
            </a:r>
            <a:r>
              <a:rPr b="0" i="1" lang="en-US" sz="1100" spc="-1" strike="noStrike">
                <a:solidFill>
                  <a:srgbClr val="376092"/>
                </a:solidFill>
                <a:latin typeface="Calibri"/>
                <a:ea typeface="DejaVu Sans"/>
              </a:rPr>
              <a:t>ra</a:t>
            </a:r>
            <a:r>
              <a:rPr b="0" i="1" lang="sr-Latn-BA" sz="1100" spc="-1" strike="noStrike">
                <a:solidFill>
                  <a:srgbClr val="376092"/>
                </a:solidFill>
                <a:latin typeface="Calibri"/>
                <a:ea typeface="DejaVu Sans"/>
              </a:rPr>
              <a:t>č</a:t>
            </a:r>
            <a:r>
              <a:rPr b="0" i="1" lang="en-US" sz="1100" spc="-1" strike="noStrike">
                <a:solidFill>
                  <a:srgbClr val="376092"/>
                </a:solidFill>
                <a:latin typeface="Calibri"/>
                <a:ea typeface="DejaVu Sans"/>
              </a:rPr>
              <a:t>una hog </a:t>
            </a:r>
            <a:r>
              <a:rPr b="0" lang="en-US" sz="1100" spc="-1" strike="noStrike">
                <a:solidFill>
                  <a:srgbClr val="376092"/>
                </a:solidFill>
                <a:latin typeface="Calibri"/>
                <a:ea typeface="DejaVu Sans"/>
              </a:rPr>
              <a:t>deskriptor</a:t>
            </a:r>
            <a:r>
              <a:rPr b="0" lang="en-US" sz="1100" spc="-1" strike="noStrike" u="sng">
                <a:solidFill>
                  <a:srgbClr val="000000"/>
                </a:solidFill>
                <a:uFillTx/>
                <a:latin typeface="Calibri"/>
                <a:ea typeface="DejaVu Sans"/>
              </a:rPr>
              <a:t> </a:t>
            </a:r>
            <a:r>
              <a:rPr b="0" lang="en-US" sz="1100" spc="-1" strike="noStrike">
                <a:solidFill>
                  <a:srgbClr val="000000"/>
                </a:solidFill>
                <a:latin typeface="Calibri"/>
                <a:ea typeface="DejaVu Sans"/>
              </a:rPr>
              <a:t>sa parametrima:</a:t>
            </a:r>
            <a:endParaRPr b="0" lang="en-US" sz="1100" spc="-1" strike="noStrike">
              <a:latin typeface="Arial"/>
            </a:endParaRPr>
          </a:p>
          <a:p>
            <a:pPr marL="216000" indent="-216000" algn="just">
              <a:lnSpc>
                <a:spcPct val="100000"/>
              </a:lnSpc>
              <a:buClr>
                <a:srgbClr val="000000"/>
              </a:buClr>
              <a:buFont typeface="Courier New"/>
              <a:buChar char="o"/>
            </a:pPr>
            <a:r>
              <a:rPr b="0" lang="en-US" sz="1100" spc="-1" strike="noStrike">
                <a:solidFill>
                  <a:srgbClr val="000000"/>
                </a:solidFill>
                <a:latin typeface="Calibri"/>
                <a:ea typeface="DejaVu Sans"/>
              </a:rPr>
              <a:t>  </a:t>
            </a:r>
            <a:r>
              <a:rPr b="0" lang="en-US" sz="1100" spc="-1" strike="noStrike">
                <a:solidFill>
                  <a:srgbClr val="000000"/>
                </a:solidFill>
                <a:latin typeface="Calibri"/>
                <a:ea typeface="DejaVu Sans"/>
              </a:rPr>
              <a:t>Broj binova (9)</a:t>
            </a:r>
            <a:endParaRPr b="0" lang="en-US" sz="1100" spc="-1" strike="noStrike">
              <a:latin typeface="Arial"/>
            </a:endParaRPr>
          </a:p>
          <a:p>
            <a:pPr marL="216000" indent="-216000" algn="just">
              <a:lnSpc>
                <a:spcPct val="100000"/>
              </a:lnSpc>
              <a:buClr>
                <a:srgbClr val="000000"/>
              </a:buClr>
              <a:buFont typeface="Courier New"/>
              <a:buChar char="o"/>
            </a:pPr>
            <a:r>
              <a:rPr b="0" lang="en-US" sz="1100" spc="-1" strike="noStrike">
                <a:solidFill>
                  <a:srgbClr val="000000"/>
                </a:solidFill>
                <a:latin typeface="Calibri"/>
                <a:ea typeface="DejaVu Sans"/>
              </a:rPr>
              <a:t>  </a:t>
            </a:r>
            <a:r>
              <a:rPr b="0" lang="en-US" sz="1100" spc="-1" strike="noStrike">
                <a:solidFill>
                  <a:srgbClr val="000000"/>
                </a:solidFill>
                <a:latin typeface="Calibri"/>
                <a:ea typeface="DejaVu Sans"/>
              </a:rPr>
              <a:t>Veli</a:t>
            </a:r>
            <a:r>
              <a:rPr b="0" lang="sr-Latn-BA" sz="1100" spc="-1" strike="noStrike">
                <a:solidFill>
                  <a:srgbClr val="000000"/>
                </a:solidFill>
                <a:latin typeface="Calibri"/>
                <a:ea typeface="DejaVu Sans"/>
              </a:rPr>
              <a:t>č</a:t>
            </a:r>
            <a:r>
              <a:rPr b="0" lang="en-US" sz="1100" spc="-1" strike="noStrike">
                <a:solidFill>
                  <a:srgbClr val="000000"/>
                </a:solidFill>
                <a:latin typeface="Calibri"/>
                <a:ea typeface="DejaVu Sans"/>
              </a:rPr>
              <a:t>ina celije (8x8)</a:t>
            </a:r>
            <a:endParaRPr b="0" lang="en-US" sz="1100" spc="-1" strike="noStrike">
              <a:latin typeface="Arial"/>
            </a:endParaRPr>
          </a:p>
          <a:p>
            <a:pPr marL="216000" indent="-216000" algn="just">
              <a:lnSpc>
                <a:spcPct val="100000"/>
              </a:lnSpc>
              <a:buClr>
                <a:srgbClr val="000000"/>
              </a:buClr>
              <a:buFont typeface="Courier New"/>
              <a:buChar char="o"/>
            </a:pPr>
            <a:r>
              <a:rPr b="0" lang="en-US" sz="1100" spc="-1" strike="noStrike">
                <a:solidFill>
                  <a:srgbClr val="000000"/>
                </a:solidFill>
                <a:latin typeface="Calibri"/>
                <a:ea typeface="DejaVu Sans"/>
              </a:rPr>
              <a:t>  </a:t>
            </a:r>
            <a:r>
              <a:rPr b="0" lang="en-US" sz="1100" spc="-1" strike="noStrike">
                <a:solidFill>
                  <a:srgbClr val="000000"/>
                </a:solidFill>
                <a:latin typeface="Calibri"/>
                <a:ea typeface="DejaVu Sans"/>
              </a:rPr>
              <a:t>Veli</a:t>
            </a:r>
            <a:r>
              <a:rPr b="0" lang="sr-Latn-BA" sz="1100" spc="-1" strike="noStrike">
                <a:solidFill>
                  <a:srgbClr val="000000"/>
                </a:solidFill>
                <a:latin typeface="Calibri"/>
                <a:ea typeface="DejaVu Sans"/>
              </a:rPr>
              <a:t>č</a:t>
            </a:r>
            <a:r>
              <a:rPr b="0" lang="en-US" sz="1100" spc="-1" strike="noStrike">
                <a:solidFill>
                  <a:srgbClr val="000000"/>
                </a:solidFill>
                <a:latin typeface="Calibri"/>
                <a:ea typeface="DejaVu Sans"/>
              </a:rPr>
              <a:t>ina bloka (16x16)</a:t>
            </a:r>
            <a:endParaRPr b="0" lang="en-US" sz="1100" spc="-1" strike="noStrike">
              <a:latin typeface="Arial"/>
            </a:endParaRPr>
          </a:p>
          <a:p>
            <a:pPr marL="216000" indent="-216000" algn="just">
              <a:lnSpc>
                <a:spcPct val="100000"/>
              </a:lnSpc>
              <a:buClr>
                <a:srgbClr val="000000"/>
              </a:buClr>
              <a:buFont typeface="Arial"/>
              <a:buChar char="•"/>
            </a:pPr>
            <a:r>
              <a:rPr b="1" lang="en-US" sz="1100" spc="-1" strike="noStrike">
                <a:solidFill>
                  <a:srgbClr val="000000"/>
                </a:solidFill>
                <a:latin typeface="Calibri"/>
                <a:ea typeface="DejaVu Sans"/>
              </a:rPr>
              <a:t>Trening SVM klasifikatora</a:t>
            </a:r>
            <a:endParaRPr b="0" lang="en-US" sz="1100" spc="-1" strike="noStrike">
              <a:latin typeface="Arial"/>
            </a:endParaRPr>
          </a:p>
          <a:p>
            <a:pPr algn="just">
              <a:lnSpc>
                <a:spcPct val="100000"/>
              </a:lnSpc>
              <a:buNone/>
            </a:pPr>
            <a:r>
              <a:rPr b="0" lang="en-US" sz="1100" spc="-1" strike="noStrike">
                <a:solidFill>
                  <a:srgbClr val="000000"/>
                </a:solidFill>
                <a:latin typeface="Calibri"/>
                <a:ea typeface="DejaVu Sans"/>
              </a:rPr>
              <a:t>Ulaz za klasifikator je vektor karakteristika izra</a:t>
            </a:r>
            <a:r>
              <a:rPr b="0" lang="sr-Latn-BA" sz="1100" spc="-1" strike="noStrike">
                <a:solidFill>
                  <a:srgbClr val="000000"/>
                </a:solidFill>
                <a:latin typeface="Calibri"/>
                <a:ea typeface="DejaVu Sans"/>
              </a:rPr>
              <a:t>č</a:t>
            </a:r>
            <a:r>
              <a:rPr b="0" lang="en-US" sz="1100" spc="-1" strike="noStrike">
                <a:solidFill>
                  <a:srgbClr val="000000"/>
                </a:solidFill>
                <a:latin typeface="Calibri"/>
                <a:ea typeface="DejaVu Sans"/>
              </a:rPr>
              <a:t>unat na osnovu HOG deskriptora za svaku instancu podataka. Izabrani</a:t>
            </a:r>
            <a:r>
              <a:rPr b="0" lang="sr-Latn-BA" sz="1100" spc="-1" strike="noStrike">
                <a:solidFill>
                  <a:srgbClr val="000000"/>
                </a:solidFill>
                <a:latin typeface="Calibri"/>
                <a:ea typeface="DejaVu Sans"/>
              </a:rPr>
              <a:t> </a:t>
            </a:r>
            <a:r>
              <a:rPr b="0" i="1" lang="en-US" sz="1100" spc="-1" strike="noStrike">
                <a:solidFill>
                  <a:srgbClr val="376092"/>
                </a:solidFill>
                <a:latin typeface="Calibri"/>
                <a:ea typeface="DejaVu Sans"/>
              </a:rPr>
              <a:t>parametri svm modela</a:t>
            </a:r>
            <a:r>
              <a:rPr b="0" lang="en-US" sz="1100" spc="-1" strike="noStrike" u="sng">
                <a:solidFill>
                  <a:srgbClr val="000000"/>
                </a:solidFill>
                <a:uFillTx/>
                <a:latin typeface="Calibri"/>
                <a:ea typeface="DejaVu Sans"/>
              </a:rPr>
              <a:t> </a:t>
            </a:r>
            <a:r>
              <a:rPr b="0" lang="en-US" sz="1100" spc="-1" strike="noStrike">
                <a:solidFill>
                  <a:srgbClr val="000000"/>
                </a:solidFill>
                <a:latin typeface="Calibri"/>
                <a:ea typeface="DejaVu Sans"/>
              </a:rPr>
              <a:t>su:</a:t>
            </a:r>
            <a:endParaRPr b="0" lang="en-US" sz="1100" spc="-1" strike="noStrike">
              <a:latin typeface="Arial"/>
            </a:endParaRPr>
          </a:p>
          <a:p>
            <a:pPr marL="216000" indent="-216000" algn="just">
              <a:lnSpc>
                <a:spcPct val="100000"/>
              </a:lnSpc>
              <a:buClr>
                <a:srgbClr val="000000"/>
              </a:buClr>
              <a:buFont typeface="Courier New"/>
              <a:buChar char="o"/>
            </a:pPr>
            <a:r>
              <a:rPr b="0" lang="en-US" sz="1100" spc="-1" strike="noStrike">
                <a:solidFill>
                  <a:srgbClr val="000000"/>
                </a:solidFill>
                <a:latin typeface="Calibri"/>
                <a:ea typeface="DejaVu Sans"/>
              </a:rPr>
              <a:t>   </a:t>
            </a:r>
            <a:r>
              <a:rPr b="0" lang="en-US" sz="1100" spc="-1" strike="noStrike">
                <a:solidFill>
                  <a:srgbClr val="000000"/>
                </a:solidFill>
                <a:latin typeface="Calibri"/>
                <a:ea typeface="DejaVu Sans"/>
              </a:rPr>
              <a:t>Kernel -polinomijalni</a:t>
            </a:r>
            <a:endParaRPr b="0" lang="en-US" sz="1100" spc="-1" strike="noStrike">
              <a:latin typeface="Arial"/>
            </a:endParaRPr>
          </a:p>
          <a:p>
            <a:pPr marL="216000" indent="-216000" algn="just">
              <a:lnSpc>
                <a:spcPct val="100000"/>
              </a:lnSpc>
              <a:buClr>
                <a:srgbClr val="000000"/>
              </a:buClr>
              <a:buFont typeface="Courier New"/>
              <a:buChar char="o"/>
            </a:pPr>
            <a:r>
              <a:rPr b="0" lang="en-US" sz="1100" spc="-1" strike="noStrike">
                <a:solidFill>
                  <a:srgbClr val="000000"/>
                </a:solidFill>
                <a:latin typeface="Calibri"/>
                <a:ea typeface="DejaVu Sans"/>
              </a:rPr>
              <a:t>   </a:t>
            </a:r>
            <a:r>
              <a:rPr b="0" lang="en-US" sz="1100" spc="-1" strike="noStrike">
                <a:solidFill>
                  <a:srgbClr val="000000"/>
                </a:solidFill>
                <a:latin typeface="Calibri"/>
                <a:ea typeface="DejaVu Sans"/>
              </a:rPr>
              <a:t>C =1</a:t>
            </a:r>
            <a:endParaRPr b="0" lang="en-US" sz="1100" spc="-1" strike="noStrike">
              <a:latin typeface="Arial"/>
            </a:endParaRPr>
          </a:p>
        </p:txBody>
      </p:sp>
      <p:sp>
        <p:nvSpPr>
          <p:cNvPr id="55" name="TextBox 25"/>
          <p:cNvSpPr/>
          <p:nvPr/>
        </p:nvSpPr>
        <p:spPr>
          <a:xfrm>
            <a:off x="7050960" y="1008720"/>
            <a:ext cx="2056320" cy="3027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sr-Latn-BA" sz="1400" spc="-1" strike="noStrike">
                <a:solidFill>
                  <a:srgbClr val="000000"/>
                </a:solidFill>
                <a:latin typeface="Calibri"/>
                <a:ea typeface="DejaVu Sans"/>
              </a:rPr>
              <a:t>Rezultati</a:t>
            </a:r>
            <a:endParaRPr b="0" lang="en-US" sz="1400" spc="-1" strike="noStrike">
              <a:latin typeface="Arial"/>
            </a:endParaRPr>
          </a:p>
        </p:txBody>
      </p:sp>
      <p:pic>
        <p:nvPicPr>
          <p:cNvPr id="56" name="Picture 5" descr=""/>
          <p:cNvPicPr/>
          <p:nvPr/>
        </p:nvPicPr>
        <p:blipFill>
          <a:blip r:embed="rId1"/>
          <a:stretch/>
        </p:blipFill>
        <p:spPr>
          <a:xfrm>
            <a:off x="4169880" y="1050480"/>
            <a:ext cx="913680" cy="585000"/>
          </a:xfrm>
          <a:prstGeom prst="rect">
            <a:avLst/>
          </a:prstGeom>
          <a:ln w="9525">
            <a:noFill/>
          </a:ln>
        </p:spPr>
      </p:pic>
      <p:sp>
        <p:nvSpPr>
          <p:cNvPr id="57" name="TextBox 30"/>
          <p:cNvSpPr/>
          <p:nvPr/>
        </p:nvSpPr>
        <p:spPr>
          <a:xfrm>
            <a:off x="2154600" y="1005840"/>
            <a:ext cx="1980000" cy="302760"/>
          </a:xfrm>
          <a:prstGeom prst="rect">
            <a:avLst/>
          </a:prstGeom>
          <a:noFill/>
          <a:ln w="0">
            <a:noFill/>
          </a:ln>
        </p:spPr>
        <p:style>
          <a:lnRef idx="0"/>
          <a:fillRef idx="0"/>
          <a:effectRef idx="0"/>
          <a:fontRef idx="minor"/>
        </p:style>
        <p:txBody>
          <a:bodyPr lIns="90000" rIns="90000" tIns="45000" bIns="45000" anchor="t">
            <a:spAutoFit/>
          </a:bodyPr>
          <a:p>
            <a:pPr algn="ctr">
              <a:lnSpc>
                <a:spcPct val="100000"/>
              </a:lnSpc>
              <a:buNone/>
            </a:pPr>
            <a:r>
              <a:rPr b="1" lang="en-US" sz="1400" spc="-1" strike="noStrike">
                <a:solidFill>
                  <a:srgbClr val="000000"/>
                </a:solidFill>
                <a:latin typeface="Calibri"/>
                <a:ea typeface="DejaVu Sans"/>
              </a:rPr>
              <a:t>CNN model</a:t>
            </a:r>
            <a:endParaRPr b="0" lang="en-US" sz="1400" spc="-1" strike="noStrike">
              <a:latin typeface="Arial"/>
            </a:endParaRPr>
          </a:p>
        </p:txBody>
      </p:sp>
      <p:sp>
        <p:nvSpPr>
          <p:cNvPr id="58" name="TextBox 31"/>
          <p:cNvSpPr/>
          <p:nvPr/>
        </p:nvSpPr>
        <p:spPr>
          <a:xfrm>
            <a:off x="7122600" y="1221840"/>
            <a:ext cx="1976040" cy="92664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sr-Latn-BA" sz="1100" spc="-1" strike="noStrike">
                <a:solidFill>
                  <a:srgbClr val="000000"/>
                </a:solidFill>
                <a:latin typeface="Calibri"/>
                <a:ea typeface="DejaVu Sans"/>
              </a:rPr>
              <a:t>Tačnost prediktovanih rezultata izmerena je pomoću accuracy funkcije i za svm model iznosi</a:t>
            </a:r>
            <a:r>
              <a:rPr b="0" lang="en-US" sz="1100" spc="-1" strike="noStrike">
                <a:solidFill>
                  <a:srgbClr val="000000"/>
                </a:solidFill>
                <a:latin typeface="Calibri"/>
                <a:ea typeface="DejaVu Sans"/>
              </a:rPr>
              <a:t>:</a:t>
            </a:r>
            <a:endParaRPr b="0" lang="en-US" sz="1100" spc="-1" strike="noStrike">
              <a:latin typeface="Arial"/>
            </a:endParaRPr>
          </a:p>
          <a:p>
            <a:pPr marL="216000" indent="-216000">
              <a:lnSpc>
                <a:spcPct val="100000"/>
              </a:lnSpc>
              <a:buClr>
                <a:srgbClr val="000000"/>
              </a:buClr>
              <a:buFont typeface="Arial"/>
              <a:buChar char="•"/>
            </a:pPr>
            <a:r>
              <a:rPr b="0" lang="en-US" sz="1100" spc="-1" strike="noStrike">
                <a:solidFill>
                  <a:srgbClr val="000000"/>
                </a:solidFill>
                <a:latin typeface="Calibri"/>
                <a:ea typeface="DejaVu Sans"/>
              </a:rPr>
              <a:t>Ta</a:t>
            </a:r>
            <a:r>
              <a:rPr b="0" lang="sr-Latn-BA" sz="1100" spc="-1" strike="noStrike">
                <a:solidFill>
                  <a:srgbClr val="000000"/>
                </a:solidFill>
                <a:latin typeface="Calibri"/>
                <a:ea typeface="DejaVu Sans"/>
              </a:rPr>
              <a:t>č</a:t>
            </a:r>
            <a:r>
              <a:rPr b="0" lang="en-US" sz="1100" spc="-1" strike="noStrike">
                <a:solidFill>
                  <a:srgbClr val="000000"/>
                </a:solidFill>
                <a:latin typeface="Calibri"/>
                <a:ea typeface="DejaVu Sans"/>
              </a:rPr>
              <a:t>nost treniranj</a:t>
            </a:r>
            <a:r>
              <a:rPr b="0" lang="sr-Latn-BA" sz="1100" spc="-1" strike="noStrike">
                <a:solidFill>
                  <a:srgbClr val="000000"/>
                </a:solidFill>
                <a:latin typeface="Calibri"/>
                <a:ea typeface="DejaVu Sans"/>
              </a:rPr>
              <a:t>a</a:t>
            </a:r>
            <a:r>
              <a:rPr b="0" lang="en-US" sz="1100" spc="-1" strike="noStrike">
                <a:solidFill>
                  <a:srgbClr val="000000"/>
                </a:solidFill>
                <a:latin typeface="Calibri"/>
                <a:ea typeface="DejaVu Sans"/>
              </a:rPr>
              <a:t>(98%)</a:t>
            </a:r>
            <a:endParaRPr b="0" lang="en-US" sz="1100" spc="-1" strike="noStrike">
              <a:latin typeface="Arial"/>
            </a:endParaRPr>
          </a:p>
          <a:p>
            <a:pPr marL="216000" indent="-216000">
              <a:lnSpc>
                <a:spcPct val="100000"/>
              </a:lnSpc>
              <a:buClr>
                <a:srgbClr val="000000"/>
              </a:buClr>
              <a:buFont typeface="Arial"/>
              <a:buChar char="•"/>
            </a:pPr>
            <a:r>
              <a:rPr b="0" lang="en-US" sz="1100" spc="-1" strike="noStrike">
                <a:solidFill>
                  <a:srgbClr val="000000"/>
                </a:solidFill>
                <a:latin typeface="Calibri"/>
                <a:ea typeface="DejaVu Sans"/>
              </a:rPr>
              <a:t>Ta</a:t>
            </a:r>
            <a:r>
              <a:rPr b="0" lang="sr-Latn-BA" sz="1100" spc="-1" strike="noStrike">
                <a:solidFill>
                  <a:srgbClr val="000000"/>
                </a:solidFill>
                <a:latin typeface="Calibri"/>
                <a:ea typeface="DejaVu Sans"/>
              </a:rPr>
              <a:t>č</a:t>
            </a:r>
            <a:r>
              <a:rPr b="0" lang="en-US" sz="1100" spc="-1" strike="noStrike">
                <a:solidFill>
                  <a:srgbClr val="000000"/>
                </a:solidFill>
                <a:latin typeface="Calibri"/>
                <a:ea typeface="DejaVu Sans"/>
              </a:rPr>
              <a:t>nost testiranj</a:t>
            </a:r>
            <a:r>
              <a:rPr b="0" lang="sr-Latn-BA" sz="1100" spc="-1" strike="noStrike">
                <a:solidFill>
                  <a:srgbClr val="000000"/>
                </a:solidFill>
                <a:latin typeface="Calibri"/>
                <a:ea typeface="DejaVu Sans"/>
              </a:rPr>
              <a:t>a</a:t>
            </a:r>
            <a:r>
              <a:rPr b="0" lang="en-US" sz="1100" spc="-1" strike="noStrike">
                <a:solidFill>
                  <a:srgbClr val="000000"/>
                </a:solidFill>
                <a:latin typeface="Calibri"/>
                <a:ea typeface="DejaVu Sans"/>
              </a:rPr>
              <a:t>(56%)</a:t>
            </a:r>
            <a:endParaRPr b="0" lang="en-US" sz="1100" spc="-1" strike="noStrike">
              <a:latin typeface="Arial"/>
            </a:endParaRPr>
          </a:p>
        </p:txBody>
      </p:sp>
      <p:pic>
        <p:nvPicPr>
          <p:cNvPr id="59" name="Picture 32" descr="dijagram.png"/>
          <p:cNvPicPr/>
          <p:nvPr/>
        </p:nvPicPr>
        <p:blipFill>
          <a:blip r:embed="rId2"/>
          <a:stretch/>
        </p:blipFill>
        <p:spPr>
          <a:xfrm>
            <a:off x="7230600" y="2128680"/>
            <a:ext cx="1756080" cy="1071360"/>
          </a:xfrm>
          <a:prstGeom prst="rect">
            <a:avLst/>
          </a:prstGeom>
          <a:ln w="0">
            <a:noFill/>
          </a:ln>
        </p:spPr>
      </p:pic>
      <p:sp>
        <p:nvSpPr>
          <p:cNvPr id="60" name="TextBox 33"/>
          <p:cNvSpPr/>
          <p:nvPr/>
        </p:nvSpPr>
        <p:spPr>
          <a:xfrm>
            <a:off x="7163280" y="3130560"/>
            <a:ext cx="1899360" cy="193176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sr-Latn-BA" sz="1100" spc="-1" strike="noStrike">
                <a:solidFill>
                  <a:srgbClr val="000000"/>
                </a:solidFill>
                <a:latin typeface="Calibri"/>
                <a:ea typeface="DejaVu Sans"/>
              </a:rPr>
              <a:t>Za cnn model ostvarena je</a:t>
            </a:r>
            <a:r>
              <a:rPr b="0" lang="en-US" sz="1100" spc="-1" strike="noStrike">
                <a:solidFill>
                  <a:srgbClr val="000000"/>
                </a:solidFill>
                <a:latin typeface="Calibri"/>
                <a:ea typeface="DejaVu Sans"/>
              </a:rPr>
              <a:t>:</a:t>
            </a:r>
            <a:endParaRPr b="0" lang="en-US" sz="1100" spc="-1" strike="noStrike">
              <a:latin typeface="Arial"/>
            </a:endParaRPr>
          </a:p>
          <a:p>
            <a:pPr marL="216000" indent="-216000">
              <a:lnSpc>
                <a:spcPct val="100000"/>
              </a:lnSpc>
              <a:buClr>
                <a:srgbClr val="000000"/>
              </a:buClr>
              <a:buFont typeface="Arial"/>
              <a:buChar char="•"/>
            </a:pPr>
            <a:r>
              <a:rPr b="0" lang="en-US" sz="1100" spc="-1" strike="noStrike">
                <a:solidFill>
                  <a:srgbClr val="000000"/>
                </a:solidFill>
                <a:latin typeface="Calibri"/>
                <a:ea typeface="DejaVu Sans"/>
              </a:rPr>
              <a:t>Tačnost treniranja(93%)</a:t>
            </a:r>
            <a:endParaRPr b="0" lang="en-US" sz="1100" spc="-1" strike="noStrike">
              <a:latin typeface="Arial"/>
            </a:endParaRPr>
          </a:p>
          <a:p>
            <a:pPr marL="216000" indent="-216000">
              <a:lnSpc>
                <a:spcPct val="100000"/>
              </a:lnSpc>
              <a:buClr>
                <a:srgbClr val="000000"/>
              </a:buClr>
              <a:buFont typeface="Arial"/>
              <a:buChar char="•"/>
            </a:pPr>
            <a:r>
              <a:rPr b="0" lang="en-US" sz="1100" spc="-1" strike="noStrike">
                <a:solidFill>
                  <a:srgbClr val="000000"/>
                </a:solidFill>
                <a:latin typeface="Calibri"/>
                <a:ea typeface="DejaVu Sans"/>
              </a:rPr>
              <a:t>Tačnost testiranja(52%)</a:t>
            </a:r>
            <a:endParaRPr b="0" lang="en-US" sz="1100" spc="-1" strike="noStrike">
              <a:latin typeface="Arial"/>
            </a:endParaRPr>
          </a:p>
          <a:p>
            <a:pPr>
              <a:lnSpc>
                <a:spcPct val="100000"/>
              </a:lnSpc>
              <a:buNone/>
            </a:pPr>
            <a:r>
              <a:rPr b="0" lang="en-US" sz="1100" spc="-1" strike="noStrike">
                <a:solidFill>
                  <a:srgbClr val="000000"/>
                </a:solidFill>
                <a:latin typeface="Calibri"/>
                <a:ea typeface="DejaVu Sans"/>
              </a:rPr>
              <a:t>Na osnovu prilo</a:t>
            </a:r>
            <a:r>
              <a:rPr b="0" lang="sr-Latn-BA" sz="1100" spc="-1" strike="noStrike">
                <a:solidFill>
                  <a:srgbClr val="000000"/>
                </a:solidFill>
                <a:latin typeface="Calibri"/>
                <a:ea typeface="DejaVu Sans"/>
              </a:rPr>
              <a:t>ž</a:t>
            </a:r>
            <a:r>
              <a:rPr b="0" lang="en-US" sz="1100" spc="-1" strike="noStrike">
                <a:solidFill>
                  <a:srgbClr val="000000"/>
                </a:solidFill>
                <a:latin typeface="Calibri"/>
                <a:ea typeface="DejaVu Sans"/>
              </a:rPr>
              <a:t>enih rezultata zaključujemo da su oba modela vrlo kompetent-na u sveri klasifikacija slike. Na našem skupu podataka najbolji rezultat su postignuti primenom SVM modela.</a:t>
            </a:r>
            <a:endParaRPr b="0" lang="en-US" sz="1100" spc="-1" strike="noStrike">
              <a:latin typeface="Arial"/>
            </a:endParaRPr>
          </a:p>
          <a:p>
            <a:pPr>
              <a:lnSpc>
                <a:spcPct val="100000"/>
              </a:lnSpc>
              <a:buNone/>
            </a:pPr>
            <a:endParaRPr b="0" lang="en-US" sz="1100" spc="-1" strike="noStrike">
              <a:latin typeface="Arial"/>
            </a:endParaRPr>
          </a:p>
        </p:txBody>
      </p:sp>
      <p:pic>
        <p:nvPicPr>
          <p:cNvPr id="61" name="Picture 1" descr=""/>
          <p:cNvPicPr/>
          <p:nvPr/>
        </p:nvPicPr>
        <p:blipFill>
          <a:blip r:embed="rId3"/>
          <a:stretch/>
        </p:blipFill>
        <p:spPr>
          <a:xfrm>
            <a:off x="4169880" y="1626840"/>
            <a:ext cx="913680" cy="585000"/>
          </a:xfrm>
          <a:prstGeom prst="rect">
            <a:avLst/>
          </a:prstGeom>
          <a:ln w="9525">
            <a:noFill/>
          </a:ln>
        </p:spPr>
      </p:pic>
      <p:pic>
        <p:nvPicPr>
          <p:cNvPr id="62" name="Picture 2" descr=""/>
          <p:cNvPicPr/>
          <p:nvPr/>
        </p:nvPicPr>
        <p:blipFill>
          <a:blip r:embed="rId4"/>
          <a:stretch/>
        </p:blipFill>
        <p:spPr>
          <a:xfrm>
            <a:off x="4169880" y="2202840"/>
            <a:ext cx="913680" cy="585000"/>
          </a:xfrm>
          <a:prstGeom prst="rect">
            <a:avLst/>
          </a:prstGeom>
          <a:ln w="9525">
            <a:noFill/>
          </a:ln>
        </p:spPr>
      </p:pic>
      <p:pic>
        <p:nvPicPr>
          <p:cNvPr id="63" name="Picture 3" descr=""/>
          <p:cNvPicPr/>
          <p:nvPr/>
        </p:nvPicPr>
        <p:blipFill>
          <a:blip r:embed="rId5"/>
          <a:stretch/>
        </p:blipFill>
        <p:spPr>
          <a:xfrm>
            <a:off x="4169880" y="2778840"/>
            <a:ext cx="913680" cy="585000"/>
          </a:xfrm>
          <a:prstGeom prst="rect">
            <a:avLst/>
          </a:prstGeom>
          <a:ln w="9525">
            <a:noFill/>
          </a:ln>
        </p:spPr>
      </p:pic>
      <p:pic>
        <p:nvPicPr>
          <p:cNvPr id="64" name="Picture 4" descr=""/>
          <p:cNvPicPr/>
          <p:nvPr/>
        </p:nvPicPr>
        <p:blipFill>
          <a:blip r:embed="rId6"/>
          <a:stretch/>
        </p:blipFill>
        <p:spPr>
          <a:xfrm>
            <a:off x="4169880" y="3354840"/>
            <a:ext cx="913680" cy="585000"/>
          </a:xfrm>
          <a:prstGeom prst="rect">
            <a:avLst/>
          </a:prstGeom>
          <a:ln w="9525">
            <a:noFill/>
          </a:ln>
        </p:spPr>
      </p:pic>
      <p:sp>
        <p:nvSpPr>
          <p:cNvPr id="65" name="Picture 6"/>
          <p:cNvSpPr/>
          <p:nvPr/>
        </p:nvSpPr>
        <p:spPr>
          <a:xfrm>
            <a:off x="4169880" y="3930840"/>
            <a:ext cx="913680" cy="585000"/>
          </a:xfrm>
          <a:prstGeom prst="rect">
            <a:avLst/>
          </a:prstGeom>
          <a:blipFill rotWithShape="0">
            <a:blip r:embed="rId7"/>
            <a:srcRect/>
            <a:stretch/>
          </a:blipFill>
          <a:ln w="9525">
            <a:noFill/>
          </a:ln>
        </p:spPr>
        <p:style>
          <a:lnRef idx="0"/>
          <a:fillRef idx="0"/>
          <a:effectRef idx="0"/>
          <a:fontRef idx="minor"/>
        </p:style>
        <p:txBody>
          <a:bodyPr lIns="90000" rIns="90000" tIns="45000" bIns="45000" anchor="t" anchorCtr="1">
            <a:noAutofit/>
          </a:bodyPr>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a:p>
            <a:pPr>
              <a:lnSpc>
                <a:spcPct val="100000"/>
              </a:lnSpc>
              <a:buNone/>
            </a:pPr>
            <a:endParaRPr b="0" lang="en-US" sz="1800" spc="-1" strike="noStrike">
              <a:latin typeface="Arial"/>
            </a:endParaRPr>
          </a:p>
        </p:txBody>
      </p:sp>
      <p:pic>
        <p:nvPicPr>
          <p:cNvPr id="66" name="Picture 7" descr=""/>
          <p:cNvPicPr/>
          <p:nvPr/>
        </p:nvPicPr>
        <p:blipFill>
          <a:blip r:embed="rId8"/>
          <a:stretch/>
        </p:blipFill>
        <p:spPr>
          <a:xfrm>
            <a:off x="4169880" y="4528080"/>
            <a:ext cx="913680" cy="585000"/>
          </a:xfrm>
          <a:prstGeom prst="rect">
            <a:avLst/>
          </a:prstGeom>
          <a:ln w="9525">
            <a:noFill/>
          </a:ln>
        </p:spPr>
      </p:pic>
      <p:pic>
        <p:nvPicPr>
          <p:cNvPr id="67" name="Picture 8" descr=""/>
          <p:cNvPicPr/>
          <p:nvPr/>
        </p:nvPicPr>
        <p:blipFill>
          <a:blip r:embed="rId9"/>
          <a:stretch/>
        </p:blipFill>
        <p:spPr>
          <a:xfrm>
            <a:off x="3161880" y="4572000"/>
            <a:ext cx="913680" cy="541440"/>
          </a:xfrm>
          <a:prstGeom prst="rect">
            <a:avLst/>
          </a:prstGeom>
          <a:ln w="9525">
            <a:noFill/>
          </a:ln>
        </p:spPr>
      </p:pic>
      <p:pic>
        <p:nvPicPr>
          <p:cNvPr id="68" name="Picture 9" descr=""/>
          <p:cNvPicPr/>
          <p:nvPr/>
        </p:nvPicPr>
        <p:blipFill>
          <a:blip r:embed="rId10"/>
          <a:stretch/>
        </p:blipFill>
        <p:spPr>
          <a:xfrm>
            <a:off x="2189880" y="4572000"/>
            <a:ext cx="913680" cy="541440"/>
          </a:xfrm>
          <a:prstGeom prst="rect">
            <a:avLst/>
          </a:prstGeom>
          <a:ln w="9525">
            <a:noFill/>
          </a:ln>
        </p:spPr>
      </p:pic>
      <p:sp>
        <p:nvSpPr>
          <p:cNvPr id="69" name="TextBox 1"/>
          <p:cNvSpPr/>
          <p:nvPr/>
        </p:nvSpPr>
        <p:spPr>
          <a:xfrm>
            <a:off x="2168280" y="1202760"/>
            <a:ext cx="1904400" cy="3270960"/>
          </a:xfrm>
          <a:prstGeom prst="rect">
            <a:avLst/>
          </a:prstGeom>
          <a:noFill/>
          <a:ln w="0">
            <a:noFill/>
          </a:ln>
        </p:spPr>
        <p:style>
          <a:lnRef idx="0"/>
          <a:fillRef idx="0"/>
          <a:effectRef idx="0"/>
          <a:fontRef idx="minor"/>
        </p:style>
        <p:txBody>
          <a:bodyPr lIns="90000" rIns="90000" tIns="45000" bIns="45000" anchor="t">
            <a:spAutoFit/>
          </a:bodyPr>
          <a:p>
            <a:pPr algn="just">
              <a:lnSpc>
                <a:spcPct val="100000"/>
              </a:lnSpc>
              <a:buNone/>
            </a:pPr>
            <a:r>
              <a:rPr b="0" lang="en-US" sz="1100" spc="-1" strike="noStrike">
                <a:solidFill>
                  <a:srgbClr val="000000"/>
                </a:solidFill>
                <a:latin typeface="Calibri"/>
                <a:ea typeface="DejaVu Sans"/>
              </a:rPr>
              <a:t>Priprema podataka uključuje svođenje slika na iste dimenzije, konvertovanje istih u matrice, a potom i normalizaciju vrednosti matica.</a:t>
            </a:r>
            <a:endParaRPr b="0" lang="en-US" sz="1100" spc="-1" strike="noStrike">
              <a:latin typeface="Arial"/>
            </a:endParaRPr>
          </a:p>
          <a:p>
            <a:pPr algn="just">
              <a:lnSpc>
                <a:spcPct val="100000"/>
              </a:lnSpc>
              <a:buNone/>
            </a:pPr>
            <a:r>
              <a:rPr b="0" lang="en-US" sz="1100" spc="-1" strike="noStrike">
                <a:solidFill>
                  <a:srgbClr val="000000"/>
                </a:solidFill>
                <a:latin typeface="Calibri"/>
                <a:ea typeface="DejaVu Sans"/>
              </a:rPr>
              <a:t>Arhitektura ovog modela se sastoji od nekoliko konvolutivnih slojeva i slojeva za uzorkovanje, koji postepeno izvlače sve više apstraktnih karakteristika iz slika. Nakon toga, izlazni sloj sa softmax aktivacijom daje verovatnoćnosti za svaku klasu voća. Ovaj model ima ukupno oko 1.2 miliona parametara koji se treniraju tokom obuke.</a:t>
            </a:r>
            <a:endParaRPr b="0" lang="en-US" sz="11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666</TotalTime>
  <Application>LibreOffice/7.3.2.2$Windows_X86_64 LibreOffice_project/49f2b1bff42cfccbd8f788c8dc32c1c309559be0</Application>
  <AppVersion>15.0000</AppVersion>
  <Words>315</Words>
  <Paragraphs>36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2023-07-02T18:23:00Z</dcterms:created>
  <dc:creator>DM</dc:creator>
  <dc:description/>
  <dc:language>en-US</dc:language>
  <cp:lastModifiedBy/>
  <dcterms:modified xsi:type="dcterms:W3CDTF">2023-07-04T19:04:19Z</dcterms:modified>
  <cp:revision>10</cp:revision>
  <dc:subject/>
  <dc:title>Slide 1</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On-screen Show (4:3)</vt:lpwstr>
  </property>
  <property fmtid="{D5CDD505-2E9C-101B-9397-08002B2CF9AE}" pid="3" name="Slides">
    <vt:i4>1</vt:i4>
  </property>
</Properties>
</file>